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68" r:id="rId2"/>
    <p:sldId id="269" r:id="rId3"/>
    <p:sldId id="256" r:id="rId4"/>
    <p:sldId id="257" r:id="rId5"/>
    <p:sldId id="267" r:id="rId6"/>
    <p:sldId id="258" r:id="rId7"/>
    <p:sldId id="260" r:id="rId8"/>
    <p:sldId id="261" r:id="rId9"/>
    <p:sldId id="266" r:id="rId10"/>
    <p:sldId id="265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5" d="100"/>
          <a:sy n="95" d="100"/>
        </p:scale>
        <p:origin x="-1194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7632" y="1812927"/>
            <a:ext cx="41766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8632" y="1812927"/>
            <a:ext cx="41774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305663" y="1436862"/>
            <a:ext cx="1448871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534056" y="1411792"/>
            <a:ext cx="1107153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08245" y="1894454"/>
            <a:ext cx="803152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232193" y="1811313"/>
            <a:ext cx="652784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291683" y="2083427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176122" y="993076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46129" y="189445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198402" y="106059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sl-SI" smtClean="0"/>
              <a:t>Kliknite ikono, če želite dodati sliko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8744219" y="66320"/>
            <a:ext cx="3434015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MPQakRkMAr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4032" y="959363"/>
            <a:ext cx="9489573" cy="1470025"/>
          </a:xfrm>
        </p:spPr>
        <p:txBody>
          <a:bodyPr/>
          <a:lstStyle/>
          <a:p>
            <a:r>
              <a:rPr lang="sl-SI" sz="6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ZIMSKI ŠPORTNI DAN</a:t>
            </a:r>
            <a:endParaRPr lang="sl-SI" sz="6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Alenka Slak\Desktop\zi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9227"/>
            <a:ext cx="12192000" cy="457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6679" y="172515"/>
            <a:ext cx="10364451" cy="1109853"/>
          </a:xfrm>
        </p:spPr>
        <p:txBody>
          <a:bodyPr/>
          <a:lstStyle/>
          <a:p>
            <a:r>
              <a:rPr lang="sl-SI" sz="3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SNEŽNE SKULPTURE</a:t>
            </a:r>
            <a:endParaRPr lang="sl-SI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2577" y="3978143"/>
            <a:ext cx="3753687" cy="249969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246678" y="1363427"/>
            <a:ext cx="9590657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sl-SI" sz="2000" b="1" cap="al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STE </a:t>
            </a:r>
            <a:r>
              <a:rPr lang="sl-SI" sz="2000" b="1" cap="al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ŽE KDAJ </a:t>
            </a:r>
            <a:r>
              <a:rPr lang="sl-SI" sz="2000" b="1" cap="al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ZGRADILI </a:t>
            </a:r>
            <a:r>
              <a:rPr lang="sl-SI" sz="2000" b="1" cap="al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SNEŽNO SKULPTURO?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sl-SI" sz="2000" b="1" cap="al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 </a:t>
            </a:r>
            <a:r>
              <a:rPr lang="sl-SI" sz="2000" b="1" cap="all" dirty="0">
                <a:solidFill>
                  <a:srgbClr val="002060"/>
                </a:solidFill>
                <a:latin typeface="Arial Black" panose="020B0A04020102020204" pitchFamily="34" charset="0"/>
              </a:rPr>
              <a:t>LOPATO </a:t>
            </a:r>
            <a:r>
              <a:rPr lang="sl-SI" sz="2000" b="1" cap="al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IN Z ROKAMI </a:t>
            </a:r>
            <a:r>
              <a:rPr lang="sl-SI" sz="2000" b="1" cap="all" dirty="0">
                <a:solidFill>
                  <a:srgbClr val="002060"/>
                </a:solidFill>
                <a:latin typeface="Arial Black" panose="020B0A04020102020204" pitchFamily="34" charset="0"/>
              </a:rPr>
              <a:t>NA KUP </a:t>
            </a:r>
            <a:r>
              <a:rPr lang="sl-SI" sz="2000" b="1" cap="al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NANOSITE VELIKO SNEGA </a:t>
            </a:r>
            <a:r>
              <a:rPr lang="sl-SI" sz="2000" b="1" cap="al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IN USTVARJANJE, OBLIKOVANJE S SNEGOM SE </a:t>
            </a:r>
            <a:r>
              <a:rPr lang="sl-SI" sz="2000" b="1" cap="al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LAHKO ZAČNE </a:t>
            </a:r>
            <a:r>
              <a:rPr lang="sl-SI" sz="2000" b="1" cap="al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…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endParaRPr lang="sl-SI" sz="2000" b="1" cap="all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sl-SI" sz="2000" b="1" cap="al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POIGRAJTE </a:t>
            </a:r>
            <a:r>
              <a:rPr lang="sl-SI" sz="2000" b="1" cap="al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SE IN </a:t>
            </a:r>
            <a:r>
              <a:rPr lang="sl-SI" sz="2000" b="1" cap="al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PUSTITE </a:t>
            </a:r>
            <a:r>
              <a:rPr lang="sl-SI" sz="2000" b="1" cap="al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DOMIŠLJIJI SVOJO POT.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79" y="3978143"/>
            <a:ext cx="3311042" cy="248328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7" r="14048"/>
          <a:stretch/>
        </p:blipFill>
        <p:spPr bwMode="auto">
          <a:xfrm>
            <a:off x="7807569" y="3033482"/>
            <a:ext cx="3104941" cy="3610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8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1233" y="675725"/>
            <a:ext cx="9500151" cy="924475"/>
          </a:xfrm>
        </p:spPr>
        <p:txBody>
          <a:bodyPr/>
          <a:lstStyle/>
          <a:p>
            <a:r>
              <a:rPr lang="sl-SI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ZIMSKI POHOD</a:t>
            </a:r>
            <a:endParaRPr lang="sl-SI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Batang" panose="02030600000101010101" pitchFamily="18" charset="-127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8033" y="957539"/>
            <a:ext cx="10363826" cy="37450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ZA </a:t>
            </a: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VSE TISTE, KI PA </a:t>
            </a: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DOMA NIMATE DOVOLJ SNEGA ZA PREJŠNJE DEJAVNOSTI, ALI PA VAM NISO VŠEČ, SE ODPRAVITE NA ZIMSKI POHOD.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TUDI </a:t>
            </a: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POHODI V ZIMSKI IDILI SO LAHKO NEKAJ NAJLEPŠEGA.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TOPLO SE OBLEČITE IN POJDI S SVOJO DRUŽINO NA NAJBLIŽJO VZPETINO.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OPAZUJ ZIMSKO DREVJE, BARVE V NARAVI IN ŽIVALI, KI VAM BODO PREČKALE POT.</a:t>
            </a:r>
            <a:endParaRPr lang="sl-SI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VABILO NA ZIMSKI POH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729" y="4217036"/>
            <a:ext cx="2904349" cy="290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eople Walking in Warm Clothes in Winter Lawn - stock vecto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39" y="4482450"/>
            <a:ext cx="3335801" cy="22127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6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1946" y="354195"/>
            <a:ext cx="10364451" cy="1287084"/>
          </a:xfrm>
        </p:spPr>
        <p:txBody>
          <a:bodyPr/>
          <a:lstStyle/>
          <a:p>
            <a:r>
              <a:rPr lang="sl-SI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KONEC ŠPORTNEGA DNE </a:t>
            </a:r>
            <a:r>
              <a:rPr lang="sl-SI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sym typeface="Wingdings" panose="05000000000000000000" pitchFamily="2" charset="2"/>
              </a:rPr>
              <a:t></a:t>
            </a:r>
            <a:endParaRPr lang="sl-SI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Batang" panose="02030600000101010101" pitchFamily="18" charset="-127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85718" y="1458714"/>
            <a:ext cx="10779617" cy="4662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UPAM, DA </a:t>
            </a: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STE DANES PREŽIVELI LEP ZIMSKI DAN, SE DOBRO 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RAZGIBALI IN USTVARILI </a:t>
            </a: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NEPOZABNE SPOMINE OB PRVIH SNEŽINKAH.</a:t>
            </a:r>
          </a:p>
          <a:p>
            <a:pPr marL="0" indent="0">
              <a:buNone/>
            </a:pPr>
            <a:endParaRPr lang="sl-SI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ZDAJ PA SE OKREPČAJTE S TOPLIM ČAJEM IN 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PRIVOŠČITE SI KAKŠEN PIŠKOT.</a:t>
            </a:r>
          </a:p>
          <a:p>
            <a:pPr marL="0" indent="0">
              <a:buNone/>
            </a:pPr>
            <a:endParaRPr lang="sl-SI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RAZREDNIČARKI POŠLJITE FOTOGRAFIJE, 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KAKO STE PREŽIVELI SVOJ ŠPORTNI DAN.</a:t>
            </a:r>
          </a:p>
          <a:p>
            <a:pPr marL="0" indent="0">
              <a:buNone/>
            </a:pPr>
            <a:endParaRPr lang="sl-SI" sz="2000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sl-SI" sz="2000" b="1" cap="none" dirty="0" smtClean="0">
                <a:solidFill>
                  <a:srgbClr val="002060"/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LEP ZIMSKI DAN VAM ŠE NAPREJ </a:t>
            </a:r>
          </a:p>
          <a:p>
            <a:pPr marL="0" indent="0">
              <a:buNone/>
            </a:pPr>
            <a:r>
              <a:rPr lang="sl-SI" sz="2000" b="1" cap="none" dirty="0" smtClean="0">
                <a:solidFill>
                  <a:srgbClr val="002060"/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ŽELIJO TVOJI UČITELJI.</a:t>
            </a:r>
            <a:endParaRPr lang="sl-SI" sz="2000" b="1" cap="none" dirty="0">
              <a:solidFill>
                <a:srgbClr val="002060"/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</p:txBody>
      </p:sp>
      <p:pic>
        <p:nvPicPr>
          <p:cNvPr id="7170" name="Picture 2" descr="zimske radosti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51" y="4622464"/>
            <a:ext cx="3605525" cy="23259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atka brez copatka: Božični čaj iz domače kuhin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84" y="2731466"/>
            <a:ext cx="3378658" cy="17704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7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0527" y="1"/>
            <a:ext cx="9919130" cy="4494508"/>
          </a:xfrm>
        </p:spPr>
        <p:txBody>
          <a:bodyPr/>
          <a:lstStyle/>
          <a:p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sl-SI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DOBRO JUTRO.</a:t>
            </a:r>
            <a:br>
              <a:rPr lang="sl-SI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KAKO SE POČUTIŠ?</a:t>
            </a:r>
            <a:b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BI DANAŠNJI DAN PREŽIVELI SKUPAJ NA SNEGU?</a:t>
            </a:r>
            <a:b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NAJPREJ POZAJTRKUJ.</a:t>
            </a:r>
            <a:b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SAJ VEŠ, DA JE ZAJTRK NAJBOLJ POMEMBEN DNEVNI OBROK.</a:t>
            </a:r>
            <a:b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OB ZAJTRKU PA LAHKO POSLUŠAŠ TOLE PESEM:</a:t>
            </a:r>
            <a:b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sl-SI" sz="20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sl-SI" sz="20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sl-SI" sz="2000" dirty="0">
                <a:solidFill>
                  <a:srgbClr val="002060"/>
                </a:solidFill>
                <a:latin typeface="Arial Black" panose="020B0A04020102020204" pitchFamily="34" charset="0"/>
                <a:hlinkClick r:id="rId2"/>
              </a:rPr>
              <a:t>https://</a:t>
            </a: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  <a:hlinkClick r:id="rId2"/>
              </a:rPr>
              <a:t>www.youtube.com/watch?v=MPQakRkMArk</a:t>
            </a: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sl-SI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358" y="2400891"/>
            <a:ext cx="1740978" cy="20806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64" y="3880128"/>
            <a:ext cx="3443315" cy="30115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1" y="4069582"/>
            <a:ext cx="2707773" cy="26326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82" y="4277038"/>
            <a:ext cx="2667000" cy="1966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8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idx="4294967295"/>
          </p:nvPr>
        </p:nvSpPr>
        <p:spPr>
          <a:xfrm>
            <a:off x="467396" y="350315"/>
            <a:ext cx="8302625" cy="3449637"/>
          </a:xfrm>
        </p:spPr>
        <p:txBody>
          <a:bodyPr>
            <a:normAutofit fontScale="90000"/>
          </a:bodyPr>
          <a:lstStyle/>
          <a:p>
            <a:r>
              <a:rPr lang="sl-SI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  <a:t>ZIMA JE PRIŠLA,</a:t>
            </a:r>
            <a:br>
              <a:rPr lang="sl-SI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</a:br>
            <a:r>
              <a:rPr lang="sl-SI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  <a:t>PRVE SNEŽINKE LETIJO Z NEBA,</a:t>
            </a:r>
            <a:br>
              <a:rPr lang="sl-SI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</a:br>
            <a:r>
              <a:rPr lang="sl-SI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  <a:t>ŠPORTNE RADOSTI VSAK RAD IMA.</a:t>
            </a:r>
            <a:br>
              <a:rPr lang="sl-SI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</a:br>
            <a:r>
              <a:rPr lang="sl-SI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  <a:t/>
            </a:r>
            <a:br>
              <a:rPr lang="sl-SI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</a:br>
            <a:r>
              <a:rPr lang="sl-SI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  <a:t>TIHI MRAZ PRIHAJA Z NJO,</a:t>
            </a:r>
            <a:br>
              <a:rPr lang="sl-SI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</a:br>
            <a:r>
              <a:rPr lang="sl-SI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  <a:t>MI PA VSI VESELI SMO,</a:t>
            </a:r>
            <a:br>
              <a:rPr lang="sl-SI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</a:br>
            <a:r>
              <a:rPr lang="sl-SI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  <a:t>KER NAS ZIMSKE IGRE ČAKAJO. </a:t>
            </a:r>
            <a:r>
              <a:rPr lang="sl-SI" sz="2800" dirty="0" smtClean="0">
                <a:latin typeface="Britannic Bold" panose="020B0903060703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  <a:t/>
            </a:r>
            <a:br>
              <a:rPr lang="sl-SI" sz="2800" dirty="0" smtClean="0">
                <a:latin typeface="Britannic Bold" panose="020B0903060703020204" pitchFamily="34" charset="0"/>
                <a:ea typeface="Batang" panose="02030600000101010101" pitchFamily="18" charset="-127"/>
                <a:cs typeface="Lucida Sans Unicode" panose="020B0602030504020204" pitchFamily="34" charset="0"/>
              </a:rPr>
            </a:br>
            <a:endParaRPr lang="sl-SI" sz="2800" dirty="0">
              <a:latin typeface="Britannic Bold" panose="020B0903060703020204" pitchFamily="34" charset="0"/>
              <a:ea typeface="Batang" panose="02030600000101010101" pitchFamily="18" charset="-127"/>
              <a:cs typeface="Lucida Sans Unicode" panose="020B0602030504020204" pitchFamily="34" charset="0"/>
            </a:endParaRPr>
          </a:p>
        </p:txBody>
      </p:sp>
      <p:pic>
        <p:nvPicPr>
          <p:cNvPr id="1026" name="Picture 2" descr="Sedem razlogov zakaj ljubiti zimo | Nasveti | VIVA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21" y="3792683"/>
            <a:ext cx="5328687" cy="281918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7"/>
          <a:stretch/>
        </p:blipFill>
        <p:spPr bwMode="auto">
          <a:xfrm>
            <a:off x="6839728" y="666227"/>
            <a:ext cx="2778482" cy="2619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6" y="3728653"/>
            <a:ext cx="3074794" cy="2883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7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5846" y="0"/>
            <a:ext cx="10364451" cy="1596177"/>
          </a:xfrm>
        </p:spPr>
        <p:txBody>
          <a:bodyPr/>
          <a:lstStyle/>
          <a:p>
            <a:r>
              <a:rPr lang="sl-SI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ZIMSKI ŠPORTNI DAN JE PRED NAMI!</a:t>
            </a:r>
            <a:endParaRPr lang="sl-S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Batang" panose="02030600000101010101" pitchFamily="18" charset="-127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10743" y="432079"/>
            <a:ext cx="10363826" cy="6252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SNEG NAS JE ZELO RAZVESELIL.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DANES BOMO NAMESTO POUKA UŽIVALI NA SNEGU.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IMELI BOMO ZIMSKI ŠPORTNI DAN. </a:t>
            </a:r>
          </a:p>
          <a:p>
            <a:pPr marL="0" indent="0">
              <a:buNone/>
            </a:pPr>
            <a:endParaRPr lang="sl-SI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sl-SI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IZBERI VSAJ ENO DEJAVNOST,  LAHKO PA TUDI VEČ.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SANKANJE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KEPANJE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POSTAVLJANJE IGLUJEV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DELAMO SNEŽAKA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GRADIMO SNEŽNE SKULPTURE (OBLIKE)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ZIMSKI POHOD</a:t>
            </a:r>
            <a:endParaRPr lang="sl-SI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100" name="Picture 4" descr="Snowman clipart clipart » Clipart 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90" y="3376649"/>
            <a:ext cx="3235568" cy="24927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2146" y="4538852"/>
            <a:ext cx="10364451" cy="1596177"/>
          </a:xfrm>
        </p:spPr>
        <p:txBody>
          <a:bodyPr/>
          <a:lstStyle/>
          <a:p>
            <a:r>
              <a:rPr lang="sl-SI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parajita" panose="020B0604020202020204" pitchFamily="34" charset="0"/>
              </a:rPr>
              <a:t>NE POZABI NA TOPLO ZIMSKO OPREMO</a:t>
            </a:r>
            <a:br>
              <a:rPr lang="sl-SI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parajita" panose="020B0604020202020204" pitchFamily="34" charset="0"/>
              </a:rPr>
            </a:br>
            <a:r>
              <a:rPr lang="sl-SI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parajita" panose="020B0604020202020204" pitchFamily="34" charset="0"/>
              </a:rPr>
              <a:t>IN PRIPOMOČKE…</a:t>
            </a:r>
            <a:endParaRPr lang="sl-SI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parajita" panose="020B0604020202020204" pitchFamily="34" charset="0"/>
            </a:endParaRPr>
          </a:p>
        </p:txBody>
      </p:sp>
      <p:pic>
        <p:nvPicPr>
          <p:cNvPr id="1026" name="Picture 2" descr="Moder topel kombinezon za sankanje in smučanje XWARM za malčke - | Decathl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4803">
            <a:off x="104679" y="688167"/>
            <a:ext cx="2578764" cy="25787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ECKL OTROŠKE SMUČARSKE rokavice FRASCO AT - Ceneje.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946">
            <a:off x="6760014" y="307885"/>
            <a:ext cx="1868161" cy="1868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troške kape in šali | mimovrste=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315">
            <a:off x="8748697" y="60834"/>
            <a:ext cx="1762125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22449">
            <a:off x="10510045" y="1529890"/>
            <a:ext cx="1388801" cy="1036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40270">
            <a:off x="4718531" y="358679"/>
            <a:ext cx="1903394" cy="19033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03768">
            <a:off x="2591176" y="123218"/>
            <a:ext cx="2046411" cy="2046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avokotnik 7"/>
          <p:cNvSpPr/>
          <p:nvPr/>
        </p:nvSpPr>
        <p:spPr>
          <a:xfrm>
            <a:off x="344622" y="5972416"/>
            <a:ext cx="8980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parajita" panose="020B0604020202020204" pitchFamily="34" charset="0"/>
              </a:rPr>
              <a:t>NAJ SE ZABAVA NA SNEGU PRIČNE </a:t>
            </a:r>
            <a:r>
              <a:rPr lang="sl-SI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parajita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sl-SI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parajita" panose="020B0604020202020204" pitchFamily="34" charset="0"/>
              </a:rPr>
              <a:t> </a:t>
            </a:r>
            <a:endParaRPr lang="sl-SI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38" name="Picture 14" descr="Amig aluminijasta lopata z lesenim ročajem (202) | mimovrste=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9" y="3183794"/>
            <a:ext cx="1806743" cy="1355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40183">
            <a:off x="4596916" y="2856542"/>
            <a:ext cx="3262012" cy="1716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10"/>
          <a:srcRect l="10716" t="8349" r="12795" b="37630"/>
          <a:stretch/>
        </p:blipFill>
        <p:spPr>
          <a:xfrm rot="843826">
            <a:off x="8252304" y="2790915"/>
            <a:ext cx="2317724" cy="1636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2223" y="525000"/>
            <a:ext cx="9500151" cy="924475"/>
          </a:xfrm>
        </p:spPr>
        <p:txBody>
          <a:bodyPr/>
          <a:lstStyle/>
          <a:p>
            <a:r>
              <a:rPr lang="sl-SI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SANKANJE</a:t>
            </a:r>
            <a:endParaRPr lang="sl-SI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Batang" panose="02030600000101010101" pitchFamily="18" charset="-127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2837" y="1002904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NI LEPŠE RADOSTI KOT SPUST S SANMI. </a:t>
            </a:r>
            <a:endParaRPr lang="sl-SI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VEM</a:t>
            </a: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DA SO V VAŠI OKOLICI PRIMERNI GRIČI. </a:t>
            </a:r>
            <a:endParaRPr lang="sl-SI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LAHKO </a:t>
            </a: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GRESTE NA ZELENICO ALI </a:t>
            </a: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 </a:t>
            </a: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MANJŠI </a:t>
            </a: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HRIBČEK</a:t>
            </a: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TISTI, KI IMATE DOMA SANKE JIH HITRO NAMAŽITE, </a:t>
            </a:r>
            <a:endParaRPr lang="sl-SI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DA </a:t>
            </a: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BODO </a:t>
            </a: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DOBRO DRSELE </a:t>
            </a: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PO NOVO ZAPADLEM SNEGU.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NE POZABITE </a:t>
            </a: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POSLATI KAKŠNO </a:t>
            </a:r>
            <a:r>
              <a:rPr lang="sl-SI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FOTOGRAFIJO.</a:t>
            </a:r>
            <a:endParaRPr lang="sl-SI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4" name="Picture 6" descr="Kam v Sloveniji na sankanje? - Aktivni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225" y="178306"/>
            <a:ext cx="3265579" cy="21770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6" y="4143651"/>
            <a:ext cx="2607548" cy="26191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17" y="3905340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" b="10249"/>
          <a:stretch/>
        </p:blipFill>
        <p:spPr bwMode="auto">
          <a:xfrm>
            <a:off x="3490821" y="3905340"/>
            <a:ext cx="3881593" cy="29526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1426" y="585290"/>
            <a:ext cx="9500151" cy="924475"/>
          </a:xfrm>
        </p:spPr>
        <p:txBody>
          <a:bodyPr/>
          <a:lstStyle/>
          <a:p>
            <a:r>
              <a:rPr lang="sl-SI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KEPANJE</a:t>
            </a:r>
            <a:endParaRPr lang="sl-SI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Batang" panose="02030600000101010101" pitchFamily="18" charset="-127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8052" y="1484281"/>
            <a:ext cx="1036382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KAJ PONAVADI NAREDIMO, KO ZAGLEDAMO PRVE SNEŽINKE NA </a:t>
            </a:r>
            <a:r>
              <a:rPr lang="sl-SI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NEBU? LOVIMO </a:t>
            </a:r>
            <a:r>
              <a:rPr lang="sl-SI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JIH IN LOVIMO, VSE DOKLER NE NASTANE </a:t>
            </a:r>
            <a:r>
              <a:rPr lang="sl-SI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KEPA. KEPO </a:t>
            </a:r>
            <a:r>
              <a:rPr lang="sl-SI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OBLIKUJEMO </a:t>
            </a:r>
            <a:r>
              <a:rPr lang="sl-SI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DOLGO</a:t>
            </a:r>
            <a:r>
              <a:rPr lang="sl-SI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DA POSTANE </a:t>
            </a:r>
            <a:r>
              <a:rPr lang="sl-SI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TRDA IN NE RAZPADE.</a:t>
            </a:r>
            <a:r>
              <a:rPr lang="sl-SI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sl-SI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ZDAJ </a:t>
            </a:r>
            <a:r>
              <a:rPr lang="sl-SI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PA SLEDI CILJANJE. 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NAREDI SI TARČO IN JO POSKUŠAJ KAR NAJVEČKRAT </a:t>
            </a:r>
            <a:r>
              <a:rPr lang="sl-SI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ZADETI. 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NE POZABI NA ROKAVICE.</a:t>
            </a:r>
            <a:endParaRPr lang="sl-SI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kepanje | Sobotainf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89" y="4035465"/>
            <a:ext cx="4293969" cy="23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9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1088" y="725967"/>
            <a:ext cx="9500151" cy="924475"/>
          </a:xfrm>
        </p:spPr>
        <p:txBody>
          <a:bodyPr/>
          <a:lstStyle/>
          <a:p>
            <a:r>
              <a:rPr lang="sl-SI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POSTAVLJANJE IGLUJEV</a:t>
            </a:r>
            <a:endParaRPr lang="sl-SI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Batang" panose="02030600000101010101" pitchFamily="18" charset="-127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1354" y="1492856"/>
            <a:ext cx="10431712" cy="2536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 VESTE, KAJ SMO MI POČELI, KO ŠE NI BILO TOLIKO TEHNOLOGIJE NA ZASNEŽENE </a:t>
            </a:r>
            <a:r>
              <a:rPr lang="sl-SI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DNI?  Z </a:t>
            </a:r>
            <a:r>
              <a:rPr lang="sl-SI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LOPATO SMO NA KUP NANOSILI SNEG IN V TA KUP KOPALI </a:t>
            </a:r>
            <a:r>
              <a:rPr lang="sl-SI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ODPRTINO. NASTAL </a:t>
            </a:r>
            <a:r>
              <a:rPr lang="sl-SI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JE IGLU.</a:t>
            </a:r>
          </a:p>
          <a:p>
            <a:pPr marL="0" indent="0">
              <a:buNone/>
            </a:pPr>
            <a:r>
              <a:rPr lang="sl-SI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OKOLI SMO NAREDILI SNEŽNO TRNJAVO, ZA KATERO SMO SE SKRILI PRED </a:t>
            </a:r>
            <a:r>
              <a:rPr lang="sl-SI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NAPADALCI. BILO </a:t>
            </a:r>
            <a:r>
              <a:rPr lang="sl-SI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JE ZELO ZABAVNO, POSKUSI ŠE TI.</a:t>
            </a:r>
            <a:endParaRPr lang="sl-SI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Sedem tradicionalnih tipov domovanj v Rusiji - Russia Beyond Sloven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96" y="3994055"/>
            <a:ext cx="3654803" cy="244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hildren With Igloo And Snowman In Winter Illustration Royalty Free Cliparts,  Vectors, And Stock Illustration. Image 69835647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60" y="3871782"/>
            <a:ext cx="3483776" cy="28540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2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5907" y="650306"/>
            <a:ext cx="9500151" cy="924475"/>
          </a:xfrm>
        </p:spPr>
        <p:txBody>
          <a:bodyPr/>
          <a:lstStyle/>
          <a:p>
            <a:r>
              <a:rPr lang="sl-SI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DELAMO SNEŽAKA</a:t>
            </a:r>
            <a:endParaRPr lang="sl-SI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6877" y="2413945"/>
            <a:ext cx="5473230" cy="3819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Prvo kepo kotalimo,</a:t>
            </a:r>
            <a:br>
              <a:rPr lang="sl-SI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sl-SI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 za okroglo glavo bo,</a:t>
            </a:r>
            <a:br>
              <a:rPr lang="sl-SI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sl-SI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 nos korenček posadimo,</a:t>
            </a:r>
            <a:br>
              <a:rPr lang="sl-SI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sl-SI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gumbek črni za oko.</a:t>
            </a:r>
          </a:p>
          <a:p>
            <a:pPr marL="0" indent="0" algn="ctr">
              <a:buNone/>
            </a:pPr>
            <a:r>
              <a:rPr lang="sl-SI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 delamo snežaka,</a:t>
            </a:r>
            <a:br>
              <a:rPr lang="sl-SI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sl-SI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 kupu kepe tri,</a:t>
            </a:r>
            <a:br>
              <a:rPr lang="sl-SI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sl-SI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korenček, gumbi, metla, lonec,</a:t>
            </a:r>
            <a:br>
              <a:rPr lang="sl-SI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sl-SI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dajmo skupaj vsi</a:t>
            </a:r>
            <a:r>
              <a:rPr lang="sl-SI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0" indent="0" algn="ctr">
              <a:buNone/>
            </a:pPr>
            <a:endParaRPr lang="sl-S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l-SI" sz="18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Verjamem, da navodil ne potrebujete </a:t>
            </a:r>
            <a:r>
              <a:rPr lang="sl-SI" sz="18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sym typeface="Wingdings" panose="05000000000000000000" pitchFamily="2" charset="2"/>
              </a:rPr>
              <a:t> …</a:t>
            </a:r>
            <a:endParaRPr lang="sl-SI" sz="1800" b="1" cap="none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Batang" panose="02030600000101010101" pitchFamily="18" charset="-127"/>
            </a:endParaRPr>
          </a:p>
          <a:p>
            <a:pPr algn="ctr"/>
            <a:endParaRPr lang="sl-SI" dirty="0"/>
          </a:p>
        </p:txBody>
      </p:sp>
      <p:pic>
        <p:nvPicPr>
          <p:cNvPr id="3074" name="Picture 2" descr="To so vaši snežaki | Prlekija-on.net Ljuto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78" y="3103801"/>
            <a:ext cx="2964263" cy="22231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1150">
            <a:off x="32846" y="1292461"/>
            <a:ext cx="1361597" cy="1669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53" y="1149534"/>
            <a:ext cx="3295650" cy="487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TM02455519[[fn=Zima]]</Template>
  <TotalTime>253</TotalTime>
  <Words>407</Words>
  <Application>Microsoft Office PowerPoint</Application>
  <PresentationFormat>Po meri</PresentationFormat>
  <Paragraphs>59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Winter</vt:lpstr>
      <vt:lpstr>ZIMSKI ŠPORTNI DAN</vt:lpstr>
      <vt:lpstr> DOBRO JUTRO.  KAKO SE POČUTIŠ? BI DANAŠNJI DAN PREŽIVELI SKUPAJ NA SNEGU?  NAJPREJ POZAJTRKUJ. SAJ VEŠ, DA JE ZAJTRK NAJBOLJ POMEMBEN DNEVNI OBROK.  OB ZAJTRKU PA LAHKO POSLUŠAŠ TOLE PESEM:  https://www.youtube.com/watch?v=MPQakRkMArk </vt:lpstr>
      <vt:lpstr>ZIMA JE PRIŠLA, PRVE SNEŽINKE LETIJO Z NEBA, ŠPORTNE RADOSTI VSAK RAD IMA.  TIHI MRAZ PRIHAJA Z NJO, MI PA VSI VESELI SMO, KER NAS ZIMSKE IGRE ČAKAJO.  </vt:lpstr>
      <vt:lpstr>ZIMSKI ŠPORTNI DAN JE PRED NAMI!</vt:lpstr>
      <vt:lpstr>NE POZABI NA TOPLO ZIMSKO OPREMO IN PRIPOMOČKE…</vt:lpstr>
      <vt:lpstr>SANKANJE</vt:lpstr>
      <vt:lpstr>KEPANJE</vt:lpstr>
      <vt:lpstr>POSTAVLJANJE IGLUJEV</vt:lpstr>
      <vt:lpstr>DELAMO SNEŽAKA</vt:lpstr>
      <vt:lpstr>SNEŽNE SKULPTURE</vt:lpstr>
      <vt:lpstr>ZIMSKI POHOD</vt:lpstr>
      <vt:lpstr>KONEC ŠPORTNEGA DNE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ZIMA JE PRIŠLA, SNEG LETI Z NEBA, JE PUŠČAVA ZEMLJA VSA.  MRAZ PRIHAJA Z NJO, HUD MOŽAK JE TO, NAM PA NIČ HUDO NE BO.</dc:title>
  <dc:creator>Uporabnik</dc:creator>
  <cp:lastModifiedBy>Alenka Slak</cp:lastModifiedBy>
  <cp:revision>33</cp:revision>
  <dcterms:created xsi:type="dcterms:W3CDTF">2020-11-30T17:09:43Z</dcterms:created>
  <dcterms:modified xsi:type="dcterms:W3CDTF">2020-12-03T15:50:00Z</dcterms:modified>
</cp:coreProperties>
</file>