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1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047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6343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3310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8072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585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1979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1144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543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9379DA-7A86-45D1-BEAE-21D608F5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E5F4D95-296B-4DF3-8731-0318DC0BE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83716A1-CBE2-4CBB-9332-0A569E99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F1C6DA-1B2E-4AF3-9543-385097D2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B2B7C74-4792-4AE9-8CF5-922425027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58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382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369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758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344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650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2682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702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425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350E1D-EE0A-4FC2-8660-F7531CCE42AC}" type="datetimeFigureOut">
              <a:rPr lang="sl-SI" smtClean="0"/>
              <a:t>10. 11. 2020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7DB2EAC-D9DD-42DA-9A7F-5BE5A521684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195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7C431E-6561-4A1F-8E3F-CF5E85F3E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722"/>
            <a:ext cx="9144000" cy="2387600"/>
          </a:xfrm>
        </p:spPr>
        <p:txBody>
          <a:bodyPr/>
          <a:lstStyle/>
          <a:p>
            <a:r>
              <a:rPr lang="sl-SI" b="1" dirty="0"/>
              <a:t>ŠIROKO</a:t>
            </a:r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B2F7D0D-5D36-4EF5-85E8-6673F975F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77009" y="4383916"/>
            <a:ext cx="9144000" cy="165576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122" name="Picture 2" descr="Free Wide Cliparts, Download Free Clip Art, Free Clip Art on Clipart Library">
            <a:extLst>
              <a:ext uri="{FF2B5EF4-FFF2-40B4-BE49-F238E27FC236}">
                <a16:creationId xmlns:a16="http://schemas.microsoft.com/office/drawing/2014/main" id="{D99FAC38-B325-4799-A676-608DB520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6" y="1823279"/>
            <a:ext cx="46101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7A5B4B3-C483-4E5B-8E2A-31993580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65" y="1988378"/>
            <a:ext cx="3203299" cy="42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Široko">
            <a:hlinkClick r:id="" action="ppaction://media"/>
            <a:extLst>
              <a:ext uri="{FF2B5EF4-FFF2-40B4-BE49-F238E27FC236}">
                <a16:creationId xmlns:a16="http://schemas.microsoft.com/office/drawing/2014/main" id="{3CA6FD24-8609-478F-97BF-053E5FB0B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651F2BDC-3724-4B7F-AB54-90C692392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1"/>
    </mc:Choice>
    <mc:Fallback xmlns="">
      <p:transition spd="slow" advTm="4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9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F4151D-7228-43A3-94EE-0F69745A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Free Wide Cliparts, Download Free Clip Art, Free Clip Art on Clipart Library">
            <a:extLst>
              <a:ext uri="{FF2B5EF4-FFF2-40B4-BE49-F238E27FC236}">
                <a16:creationId xmlns:a16="http://schemas.microsoft.com/office/drawing/2014/main" id="{C8A493FC-04F1-4645-8B0B-67CFE5CD39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1" y="282471"/>
            <a:ext cx="48768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uffy - Wide Pants Clipart - Png Download (#35325) - PinClipart">
            <a:extLst>
              <a:ext uri="{FF2B5EF4-FFF2-40B4-BE49-F238E27FC236}">
                <a16:creationId xmlns:a16="http://schemas.microsoft.com/office/drawing/2014/main" id="{7E863C39-CA87-4705-9340-C497FB79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749" y="92765"/>
            <a:ext cx="365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arrow Broad Stock Illustrations – 98 Narrow Broad Stock Illustrations,  Vectors &amp; Clipart - Dreamstime">
            <a:extLst>
              <a:ext uri="{FF2B5EF4-FFF2-40B4-BE49-F238E27FC236}">
                <a16:creationId xmlns:a16="http://schemas.microsoft.com/office/drawing/2014/main" id="{D6744BF8-EB30-4F44-A8A9-9A540961F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1" y="3084305"/>
            <a:ext cx="3773695" cy="37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acing Flames Cliparts - Wide Flame Clipart PNG Image | Transparent PNG  Free Download on SeekPNG">
            <a:extLst>
              <a:ext uri="{FF2B5EF4-FFF2-40B4-BE49-F238E27FC236}">
                <a16:creationId xmlns:a16="http://schemas.microsoft.com/office/drawing/2014/main" id="{C88D315D-7744-4CB4-9C21-D166F13E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75" y="2415563"/>
            <a:ext cx="4876801" cy="22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FAA50B0A-79B5-4E11-99C4-5325ADF58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4"/>
    </mc:Choice>
    <mc:Fallback xmlns="">
      <p:transition spd="slow" advTm="4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7C666935-249E-469E-B0BA-5E412674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KATERA CESTA JE ŠIRŠA? </a:t>
            </a:r>
          </a:p>
        </p:txBody>
      </p:sp>
      <p:pic>
        <p:nvPicPr>
          <p:cNvPr id="1026" name="Picture 2" descr="Narrow Road Clipart | Wide Road Clipart">
            <a:extLst>
              <a:ext uri="{FF2B5EF4-FFF2-40B4-BE49-F238E27FC236}">
                <a16:creationId xmlns:a16="http://schemas.microsoft.com/office/drawing/2014/main" id="{369441F7-878A-4697-AE39-A010434982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7822" y="2366963"/>
            <a:ext cx="5136355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633A4D8C-5242-4344-B83D-14E4DB1D2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Picture 2" descr="P R A V I L N I K o prometni signalizaciji in prometni opremi na cestah">
            <a:extLst>
              <a:ext uri="{FF2B5EF4-FFF2-40B4-BE49-F238E27FC236}">
                <a16:creationId xmlns:a16="http://schemas.microsoft.com/office/drawing/2014/main" id="{1DBA4267-5578-402C-A02A-4B1F14A00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64" y="3983381"/>
            <a:ext cx="288412" cy="28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v pravilnik o prometni signalizaciji | AMZS">
            <a:extLst>
              <a:ext uri="{FF2B5EF4-FFF2-40B4-BE49-F238E27FC236}">
                <a16:creationId xmlns:a16="http://schemas.microsoft.com/office/drawing/2014/main" id="{2AD74E8F-C092-4667-83F1-CC508449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57" y="3595758"/>
            <a:ext cx="287130" cy="28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2"/>
    </mc:Choice>
    <mc:Fallback xmlns="">
      <p:transition spd="slow" advTm="1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6B58BA-C3E7-4974-A750-5107B896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KATERI PAS </a:t>
            </a:r>
            <a:r>
              <a:rPr lang="sl-SI"/>
              <a:t>JE ŠIROK? </a:t>
            </a:r>
            <a:endParaRPr lang="sl-SI" dirty="0"/>
          </a:p>
        </p:txBody>
      </p:sp>
      <p:pic>
        <p:nvPicPr>
          <p:cNvPr id="2050" name="Picture 2" descr="DEPECHE Belts - Buy your Leather Belt from DEPECHE Online">
            <a:extLst>
              <a:ext uri="{FF2B5EF4-FFF2-40B4-BE49-F238E27FC236}">
                <a16:creationId xmlns:a16="http://schemas.microsoft.com/office/drawing/2014/main" id="{EEE52976-C07E-4C5D-8D08-EC1C08E4A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27" y="1690688"/>
            <a:ext cx="8377687" cy="299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lt PNG images free download, belt PNG">
            <a:extLst>
              <a:ext uri="{FF2B5EF4-FFF2-40B4-BE49-F238E27FC236}">
                <a16:creationId xmlns:a16="http://schemas.microsoft.com/office/drawing/2014/main" id="{710E8B13-0DBE-46D8-8E4C-A93580BB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27" y="4082531"/>
            <a:ext cx="8608817" cy="180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31885764-3086-407B-BD0F-974185AA7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3"/>
    </mc:Choice>
    <mc:Fallback xmlns="">
      <p:transition spd="slow" advTm="1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3E5580-3242-4B1B-B93B-1935BD44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020" y="389239"/>
            <a:ext cx="6031213" cy="917136"/>
          </a:xfrm>
        </p:spPr>
        <p:txBody>
          <a:bodyPr/>
          <a:lstStyle/>
          <a:p>
            <a:r>
              <a:rPr lang="sl-SI" dirty="0"/>
              <a:t>KATERA OMARA JE ŠIROKA?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8E6BABB-307E-41E3-9B79-20A844400E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97" y="1719607"/>
            <a:ext cx="451938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and Painted Cartoon Wardrobe, Cartoon Clipart, Colour, Cartoon PNG  Transparent Clipart Image and PSD File for Free Download | Cartoon clip art,  Cartoons png, Clip art">
            <a:extLst>
              <a:ext uri="{FF2B5EF4-FFF2-40B4-BE49-F238E27FC236}">
                <a16:creationId xmlns:a16="http://schemas.microsoft.com/office/drawing/2014/main" id="{CF479C2A-55D8-4193-B050-089C4FE9C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59" y="1948069"/>
            <a:ext cx="2991949" cy="395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DB1F81AE-50F3-4CC5-9F46-B44A00B05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4"/>
    </mc:Choice>
    <mc:Fallback xmlns="">
      <p:transition spd="slow" advTm="1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ABFE7D-7A3C-4741-802D-CA42C4FA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KATERA SKODELICA JE  ŠIROKA?</a:t>
            </a:r>
          </a:p>
        </p:txBody>
      </p:sp>
      <p:pic>
        <p:nvPicPr>
          <p:cNvPr id="4098" name="Picture 2" descr="Coffee Cup Line Art Email Mug - Coffee Mug Clipart - Free Transparent PNG  Clipart Images Download">
            <a:extLst>
              <a:ext uri="{FF2B5EF4-FFF2-40B4-BE49-F238E27FC236}">
                <a16:creationId xmlns:a16="http://schemas.microsoft.com/office/drawing/2014/main" id="{6349ED1D-CFB1-403C-B39C-DF10FD6614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2373"/>
            <a:ext cx="44304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Coffee Mug Cliparts, Download Free Clip Art, Free Clip Art on Clipart  Library">
            <a:extLst>
              <a:ext uri="{FF2B5EF4-FFF2-40B4-BE49-F238E27FC236}">
                <a16:creationId xmlns:a16="http://schemas.microsoft.com/office/drawing/2014/main" id="{772DA932-FBED-4A72-A89F-D8575356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53" y="1900586"/>
            <a:ext cx="5505364" cy="44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DDA4D99B-4920-47BE-82A7-FB1116657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3"/>
    </mc:Choice>
    <mc:Fallback xmlns="">
      <p:transition spd="slow" advTm="14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192E97-6BA2-44F9-84C9-5D5C99CD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Majhna knjiga, veliko modrih misli: KNJIGA O LJUBEZNI - Založba Karantanija">
            <a:extLst>
              <a:ext uri="{FF2B5EF4-FFF2-40B4-BE49-F238E27FC236}">
                <a16:creationId xmlns:a16="http://schemas.microsoft.com/office/drawing/2014/main" id="{3A6B9F80-022C-47EE-AC7A-F53E91E12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75" y="662609"/>
            <a:ext cx="2442585" cy="24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njiga - Jack Herer (The Hemperor) - Knjiga o konoplji">
            <a:extLst>
              <a:ext uri="{FF2B5EF4-FFF2-40B4-BE49-F238E27FC236}">
                <a16:creationId xmlns:a16="http://schemas.microsoft.com/office/drawing/2014/main" id="{86187D83-AA12-4147-9571-5C2D56AF4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35" y="365125"/>
            <a:ext cx="3108256" cy="399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vetlični lonec Slim 110 - AKCIJA - okrasni lonci za rože | Bonsai Trzin">
            <a:extLst>
              <a:ext uri="{FF2B5EF4-FFF2-40B4-BE49-F238E27FC236}">
                <a16:creationId xmlns:a16="http://schemas.microsoft.com/office/drawing/2014/main" id="{9101644F-C37C-437E-808B-BC99C71A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60" y="288062"/>
            <a:ext cx="2886557" cy="288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KitchenCraft MasterClass alu-gus lonec za obare -Piccantino Slovenija">
            <a:extLst>
              <a:ext uri="{FF2B5EF4-FFF2-40B4-BE49-F238E27FC236}">
                <a16:creationId xmlns:a16="http://schemas.microsoft.com/office/drawing/2014/main" id="{7A5C8702-AEEF-4629-AA00-90218D281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49" y="3813991"/>
            <a:ext cx="3990392" cy="25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Jedilniški stol SEJS siva tkan./hrast | JYSK">
            <a:extLst>
              <a:ext uri="{FF2B5EF4-FFF2-40B4-BE49-F238E27FC236}">
                <a16:creationId xmlns:a16="http://schemas.microsoft.com/office/drawing/2014/main" id="{D8E0D2DD-AA45-4303-A3AB-A0976A2CF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89" y="3102458"/>
            <a:ext cx="2307224" cy="375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Jedilniški stol HADRUP temno modra/črna | JYSK">
            <a:extLst>
              <a:ext uri="{FF2B5EF4-FFF2-40B4-BE49-F238E27FC236}">
                <a16:creationId xmlns:a16="http://schemas.microsoft.com/office/drawing/2014/main" id="{782D7410-9C95-4B08-BC30-0EFB79766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589" y="3174619"/>
            <a:ext cx="2842162" cy="361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1C26FBA1-040D-415D-88A9-407198DED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1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"/>
    </mc:Choice>
    <mc:Fallback xmlns="">
      <p:transition spd="slow" advTm="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B4C995-1A09-42E2-858A-B09665CE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POMOČ PRI GOSPODINJSKIH OPRAVILIH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6344A4C-B5E0-42AC-BC01-7FFC2464E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3843"/>
            <a:ext cx="10015330" cy="408312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8196" name="Picture 4" descr="ᐈ Housekeeping stock cliparts, Royalty Free housekeeper vectors | download  on Depositphotos®">
            <a:extLst>
              <a:ext uri="{FF2B5EF4-FFF2-40B4-BE49-F238E27FC236}">
                <a16:creationId xmlns:a16="http://schemas.microsoft.com/office/drawing/2014/main" id="{A123FB6B-E6D6-4991-B3B2-200FBF94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47" y="1587764"/>
            <a:ext cx="6489839" cy="490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17AAB479-C835-4DC5-B615-9EFB9234E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6"/>
    </mc:Choice>
    <mc:Fallback xmlns="">
      <p:transition spd="slow" advTm="4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146</TotalTime>
  <Words>26</Words>
  <Application>Microsoft Office PowerPoint</Application>
  <PresentationFormat>Širokozaslonsko</PresentationFormat>
  <Paragraphs>6</Paragraphs>
  <Slides>8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1" baseType="lpstr">
      <vt:lpstr>Arial</vt:lpstr>
      <vt:lpstr>Tw Cen MT</vt:lpstr>
      <vt:lpstr>Kapljica</vt:lpstr>
      <vt:lpstr>ŠIROKO </vt:lpstr>
      <vt:lpstr>PowerPointova predstavitev</vt:lpstr>
      <vt:lpstr>KATERA CESTA JE ŠIRŠA? </vt:lpstr>
      <vt:lpstr>KATERI PAS JE ŠIROK? </vt:lpstr>
      <vt:lpstr>KATERA OMARA JE ŠIROKA?</vt:lpstr>
      <vt:lpstr>KATERA SKODELICA JE  ŠIROKA?</vt:lpstr>
      <vt:lpstr>PowerPointova predstavitev</vt:lpstr>
      <vt:lpstr>POMOČ PRI GOSPODINJSKIH OPRAVILIH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ŠIROKO</dc:title>
  <dc:creator>Jasmina Škrbec</dc:creator>
  <cp:lastModifiedBy>Jasmina Škrbec</cp:lastModifiedBy>
  <cp:revision>8</cp:revision>
  <dcterms:created xsi:type="dcterms:W3CDTF">2020-11-10T15:37:01Z</dcterms:created>
  <dcterms:modified xsi:type="dcterms:W3CDTF">2020-11-10T18:04:35Z</dcterms:modified>
</cp:coreProperties>
</file>