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49C49B-E108-42F1-AFFF-FD1A54F62E5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C9D811-9E7F-4F31-91CE-E432721C11CC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4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C49B-E108-42F1-AFFF-FD1A54F62E5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D811-9E7F-4F31-91CE-E432721C11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160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C49B-E108-42F1-AFFF-FD1A54F62E5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D811-9E7F-4F31-91CE-E432721C11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712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C49B-E108-42F1-AFFF-FD1A54F62E5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D811-9E7F-4F31-91CE-E432721C11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128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C49B-E108-42F1-AFFF-FD1A54F62E5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D811-9E7F-4F31-91CE-E432721C11CC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4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C49B-E108-42F1-AFFF-FD1A54F62E5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D811-9E7F-4F31-91CE-E432721C11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836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C49B-E108-42F1-AFFF-FD1A54F62E5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D811-9E7F-4F31-91CE-E432721C11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224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C49B-E108-42F1-AFFF-FD1A54F62E5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D811-9E7F-4F31-91CE-E432721C11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552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C49B-E108-42F1-AFFF-FD1A54F62E5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D811-9E7F-4F31-91CE-E432721C11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59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C49B-E108-42F1-AFFF-FD1A54F62E5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D811-9E7F-4F31-91CE-E432721C11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4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C49B-E108-42F1-AFFF-FD1A54F62E5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D811-9E7F-4F31-91CE-E432721C11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214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849C49B-E108-42F1-AFFF-FD1A54F62E58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8C9D811-9E7F-4F31-91CE-E432721C11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210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614F88-08D9-4064-A10F-390AA6A5C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VOLK IN SEDEM KOZLIČKOV</a:t>
            </a:r>
          </a:p>
        </p:txBody>
      </p:sp>
      <p:sp>
        <p:nvSpPr>
          <p:cNvPr id="10" name="Podnaslov 9">
            <a:extLst>
              <a:ext uri="{FF2B5EF4-FFF2-40B4-BE49-F238E27FC236}">
                <a16:creationId xmlns:a16="http://schemas.microsoft.com/office/drawing/2014/main" id="{D57DF761-133E-4D2A-84FE-57A7FF645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Brata GRIM</a:t>
            </a:r>
          </a:p>
        </p:txBody>
      </p:sp>
      <p:pic>
        <p:nvPicPr>
          <p:cNvPr id="4" name="Volk in sedem kozlickov">
            <a:hlinkClick r:id="" action="ppaction://media"/>
            <a:extLst>
              <a:ext uri="{FF2B5EF4-FFF2-40B4-BE49-F238E27FC236}">
                <a16:creationId xmlns:a16="http://schemas.microsoft.com/office/drawing/2014/main" id="{9AD4B0DB-BE2E-4DA2-A9E7-409091B2A9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21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20"/>
    </mc:Choice>
    <mc:Fallback>
      <p:transition spd="slow" advTm="9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B6A3B0-D232-4EBF-9C3C-F1B23470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A2B8E4-0DD5-482A-88C0-317068B02E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9609" y="-620995"/>
            <a:ext cx="6047992" cy="809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68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62"/>
    </mc:Choice>
    <mc:Fallback>
      <p:transition spd="slow" advTm="5256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A47C8F-8FFF-4A88-9AD8-06C621FD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39D95B-FB08-4153-8878-19EAD00EF6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1069" y="-485063"/>
            <a:ext cx="5887498" cy="788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2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97"/>
    </mc:Choice>
    <mc:Fallback>
      <p:transition spd="slow" advTm="6709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FD369-2F34-4AAE-BCC4-D2085FFA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F4B2B2F-CF48-4743-BE05-8144974C54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2607" y="-745512"/>
            <a:ext cx="6085398" cy="815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5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20"/>
    </mc:Choice>
    <mc:Fallback>
      <p:transition spd="slow" advTm="443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D9888D-246F-4636-9BDD-71A0963C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032FB99-020E-4C22-83F2-26DF7EBE68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67132" y="-412277"/>
            <a:ext cx="5694624" cy="762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4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322"/>
    </mc:Choice>
    <mc:Fallback>
      <p:transition spd="slow" advTm="583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E3C94E-41B3-4937-AB8F-F6E4A92C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53F189B-C919-4003-B147-89161B14A1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84535" y="-604212"/>
            <a:ext cx="6022930" cy="806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1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95"/>
    </mc:Choice>
    <mc:Fallback>
      <p:transition spd="slow" advTm="5759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A84EB5-111C-438A-8232-3D1623E7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D253243-2DF0-4B4C-B2B9-F9BEA47EBE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9783" y="-589492"/>
            <a:ext cx="5966659" cy="799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1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905"/>
    </mc:Choice>
    <mc:Fallback>
      <p:transition spd="slow" advTm="10990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D2BB24-934C-4F09-911A-8D6F86E9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295BA8-1507-45F9-A951-F2ECB4D80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 descr="Leaf Clip Art {Fall / Autumn Animal Clipart} by Clever Cat Creations">
            <a:extLst>
              <a:ext uri="{FF2B5EF4-FFF2-40B4-BE49-F238E27FC236}">
                <a16:creationId xmlns:a16="http://schemas.microsoft.com/office/drawing/2014/main" id="{1E2D3997-7154-4A71-8FD9-AFD71A61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73" y="762000"/>
            <a:ext cx="5682284" cy="56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3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185"/>
    </mc:Choice>
    <mc:Fallback>
      <p:transition spd="slow" advTm="9918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TM03457444[[fn=Osnovno]]</Template>
  <TotalTime>141</TotalTime>
  <Words>6</Words>
  <Application>Microsoft Office PowerPoint</Application>
  <PresentationFormat>Širokozaslonsko</PresentationFormat>
  <Paragraphs>2</Paragraphs>
  <Slides>8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0" baseType="lpstr">
      <vt:lpstr>Corbel</vt:lpstr>
      <vt:lpstr>Osnovno</vt:lpstr>
      <vt:lpstr>VOLK IN SEDEM KOZLIČKOV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VOLK IN SEDEM KOZLIČKOV</dc:title>
  <dc:creator>Jasmina Škrbec</dc:creator>
  <cp:lastModifiedBy>Jasmina Škrbec</cp:lastModifiedBy>
  <cp:revision>8</cp:revision>
  <dcterms:created xsi:type="dcterms:W3CDTF">2020-11-12T10:11:39Z</dcterms:created>
  <dcterms:modified xsi:type="dcterms:W3CDTF">2020-11-12T19:40:22Z</dcterms:modified>
</cp:coreProperties>
</file>