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81" r:id="rId4"/>
    <p:sldId id="268" r:id="rId5"/>
    <p:sldId id="285" r:id="rId6"/>
    <p:sldId id="286" r:id="rId7"/>
    <p:sldId id="262" r:id="rId8"/>
    <p:sldId id="263" r:id="rId9"/>
    <p:sldId id="264" r:id="rId10"/>
    <p:sldId id="276" r:id="rId11"/>
    <p:sldId id="277" r:id="rId12"/>
    <p:sldId id="287" r:id="rId13"/>
    <p:sldId id="269" r:id="rId14"/>
    <p:sldId id="260" r:id="rId15"/>
    <p:sldId id="259" r:id="rId16"/>
    <p:sldId id="272" r:id="rId17"/>
    <p:sldId id="257" r:id="rId18"/>
    <p:sldId id="261" r:id="rId19"/>
    <p:sldId id="280" r:id="rId20"/>
    <p:sldId id="278" r:id="rId21"/>
    <p:sldId id="279" r:id="rId22"/>
    <p:sldId id="270" r:id="rId23"/>
    <p:sldId id="273" r:id="rId24"/>
    <p:sldId id="274" r:id="rId25"/>
    <p:sldId id="282" r:id="rId26"/>
    <p:sldId id="271" r:id="rId27"/>
    <p:sldId id="283" r:id="rId28"/>
    <p:sldId id="284" r:id="rId29"/>
    <p:sldId id="258" r:id="rId30"/>
    <p:sldId id="265" r:id="rId31"/>
    <p:sldId id="266" r:id="rId32"/>
    <p:sldId id="267" r:id="rId33"/>
    <p:sldId id="275" r:id="rId34"/>
    <p:sldId id="288" r:id="rId3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 trikotnik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Prostoročno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Prostoročno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Prostoročno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Raven konek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11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0B2487E-6E8F-406D-8ACF-DB03379765A7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12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13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1ACD3C2-A2F2-4DA2-A021-C92EC1CEC62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0136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B8-119F-445B-A0C3-9777BB96FC59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1FED0-4694-472A-8799-D82963FAB0B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698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BD0E-F42B-4B56-92B5-2569FD2251CE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1543-DE39-4AA2-BEEC-D0C7AF76829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991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F88A-4337-4B37-B7AE-F1241A4694A1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0C9E-1780-4DA9-BB99-5B57F8AD908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635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Škarnice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Škarnice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E630D6-0E48-48B4-87A8-C87BC31C2279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7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8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17469B-51D2-4949-AF12-14F13103CA0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6644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505576-EF6E-452F-B9DB-EA79A7E776E8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CDD2F3-A365-496F-92F7-497D2849E9B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041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F9503D-EFB3-48E0-83C0-1CC8CA9526DC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61A034-9DB3-46C2-BF0B-5CD369A924D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4698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B71B7B-D90A-4838-AC9F-15CB42AE3582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7764AF-A1B9-408A-9899-CA84E90B853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137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E6ACE-E69E-4816-A42F-E5BD08CD56F5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3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7592A-BDA7-4C5F-8A31-91C7892D219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916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824242-BF05-4908-B01D-5D228A657774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F318FA-4CEA-4792-9F76-44CA2799F88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934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ročno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Prostoročno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kotni trikotnik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Raven konek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Škarnice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Škarnice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1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2AE6053-97F1-44EA-BF6F-E82E2D7B9D42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12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13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57F9D7-9120-4E6F-AB03-565F2224220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1511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očno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rostoročno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ravokotni trikotni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Raven konek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033" name="Ograda besedila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  <a:endParaRPr lang="en-US" altLang="sl-SI" smtClean="0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25CBBC8-9533-4605-9817-4F500B1A54EB}" type="datetimeFigureOut">
              <a:rPr lang="sl-SI"/>
              <a:pPr>
                <a:defRPr/>
              </a:pPr>
              <a:t>23. 11. 2020</a:t>
            </a:fld>
            <a:endParaRPr lang="sl-SI"/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945DBF5-0BD9-434E-8A02-B8DA6908A0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7" r:id="rId2"/>
    <p:sldLayoutId id="2147483702" r:id="rId3"/>
    <p:sldLayoutId id="2147483703" r:id="rId4"/>
    <p:sldLayoutId id="2147483704" r:id="rId5"/>
    <p:sldLayoutId id="2147483705" r:id="rId6"/>
    <p:sldLayoutId id="2147483698" r:id="rId7"/>
    <p:sldLayoutId id="2147483706" r:id="rId8"/>
    <p:sldLayoutId id="2147483707" r:id="rId9"/>
    <p:sldLayoutId id="2147483699" r:id="rId10"/>
    <p:sldLayoutId id="21474837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mtClean="0"/>
              <a:t>BIVALIŠČA IN NASELJA</a:t>
            </a:r>
            <a:br>
              <a:rPr lang="sl-SI" smtClean="0"/>
            </a:br>
            <a:r>
              <a:rPr lang="sl-SI" smtClean="0"/>
              <a:t>PO SVETU </a:t>
            </a:r>
            <a:endParaRPr lang="sl-SI" dirty="0"/>
          </a:p>
        </p:txBody>
      </p:sp>
      <p:sp>
        <p:nvSpPr>
          <p:cNvPr id="9219" name="Podnaslov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r>
              <a:rPr lang="sl-SI" altLang="sl-SI" smtClean="0"/>
              <a:t>VELEMESTA</a:t>
            </a:r>
          </a:p>
          <a:p>
            <a:pPr marR="0" eaLnBrk="1" hangingPunct="1"/>
            <a:r>
              <a:rPr lang="sl-SI" altLang="sl-SI" smtClean="0"/>
              <a:t>BARAKARSKA NASELJA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25" y="1481138"/>
            <a:ext cx="7016750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barakarska naselja so zelo pogosta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00213"/>
            <a:ext cx="6408737" cy="4375150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Zulujske koče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hiše v revnih vaseh</a:t>
            </a:r>
            <a:endParaRPr lang="sl-SI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1747838"/>
            <a:ext cx="5800725" cy="4344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600" dirty="0" smtClean="0">
                <a:solidFill>
                  <a:srgbClr val="FF0000"/>
                </a:solidFill>
              </a:rPr>
              <a:t>AMERIKA</a:t>
            </a:r>
            <a:endParaRPr lang="sl-SI" sz="66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C:\Users\Uporabnik\AppData\Local\Microsoft\Windows\Temporary Internet Files\Content.IE5\LNP0Y4YD\MC90043494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941888"/>
            <a:ext cx="19399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C:\Users\Uporabnik\AppData\Local\Microsoft\Windows\Temporary Internet Files\Content.IE5\VCH39EKN\MP90040907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37147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C:\Users\Uporabnik\AppData\Local\Microsoft\Windows\Temporary Internet Files\Content.IE5\LNP0Y4YD\MP90040707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34639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481138"/>
            <a:ext cx="6200775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New York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557338"/>
            <a:ext cx="5816600" cy="4654550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New York 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125538"/>
            <a:ext cx="4144962" cy="5526087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Trinidad</a:t>
            </a:r>
            <a:r>
              <a:rPr lang="sl-SI" dirty="0" smtClean="0"/>
              <a:t>  MEHIKA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314450"/>
            <a:ext cx="6257925" cy="4692650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Buenos Aires Argentina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484313"/>
            <a:ext cx="6035675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Puno</a:t>
            </a:r>
            <a:r>
              <a:rPr lang="sl-SI" dirty="0" smtClean="0"/>
              <a:t> Peru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1412776"/>
            <a:ext cx="6313488" cy="4735513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hiše na kolih na Haitiju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sl-SI" dirty="0" smtClean="0"/>
              <a:t>Poglej si slike.</a:t>
            </a:r>
          </a:p>
          <a:p>
            <a:pPr marL="109537" indent="0">
              <a:buNone/>
            </a:pPr>
            <a:r>
              <a:rPr lang="sl-SI" dirty="0" smtClean="0"/>
              <a:t>Videl boš, kako živijo ljudje po svetu.</a:t>
            </a:r>
          </a:p>
          <a:p>
            <a:pPr marL="109537" indent="0">
              <a:buNone/>
            </a:pPr>
            <a:endParaRPr lang="sl-SI" dirty="0"/>
          </a:p>
          <a:p>
            <a:pPr marL="109537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PREMISLI</a:t>
            </a:r>
            <a:endParaRPr lang="sl-SI" b="1" dirty="0">
              <a:solidFill>
                <a:srgbClr val="FF0000"/>
              </a:solidFill>
            </a:endParaRPr>
          </a:p>
          <a:p>
            <a:pPr marL="109537" indent="0">
              <a:buNone/>
            </a:pPr>
            <a:r>
              <a:rPr lang="sl-SI" dirty="0" smtClean="0"/>
              <a:t>Si zadovoljen z načinom življenja, ki ga živiš?</a:t>
            </a:r>
          </a:p>
          <a:p>
            <a:pPr marL="109537" indent="0">
              <a:buNone/>
            </a:pPr>
            <a:r>
              <a:rPr lang="sl-SI" dirty="0" smtClean="0"/>
              <a:t>Bi raje živel v velikem milijonskem mestu?</a:t>
            </a:r>
          </a:p>
          <a:p>
            <a:pPr marL="109537" indent="0">
              <a:buNone/>
            </a:pPr>
            <a:endParaRPr lang="sl-SI" dirty="0"/>
          </a:p>
          <a:p>
            <a:pPr marL="109537" indent="0">
              <a:buNone/>
            </a:pPr>
            <a:endParaRPr lang="sl-SI" dirty="0" smtClean="0"/>
          </a:p>
          <a:p>
            <a:pPr marL="109537" indent="0">
              <a:buNone/>
            </a:pPr>
            <a:r>
              <a:rPr lang="sl-SI" dirty="0" smtClean="0"/>
              <a:t>Zadnji diapozitiv pa prepiši v zvezek za družboslovje.</a:t>
            </a: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3250" name="Picture 2" descr="C:\Users\Alenka Slak\Desktop\1. DELO NA DALJAVO\slikice_prIprava\razmis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" y="2953085"/>
            <a:ext cx="603300" cy="10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3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8588" y="1700213"/>
            <a:ext cx="6265862" cy="417671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b</a:t>
            </a:r>
            <a:r>
              <a:rPr lang="sl-SI" dirty="0" smtClean="0"/>
              <a:t>arakarsko naselje v </a:t>
            </a:r>
            <a:r>
              <a:rPr lang="sl-SI" dirty="0" err="1" smtClean="0"/>
              <a:t>J.Ameriki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700808"/>
            <a:ext cx="5715000" cy="4286250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3200" dirty="0"/>
              <a:t>f</a:t>
            </a:r>
            <a:r>
              <a:rPr lang="sl-SI" sz="3200" dirty="0" smtClean="0"/>
              <a:t>avela v Braziliji- barakarsko naselje kjer prevladuje revščina in nasilje</a:t>
            </a:r>
            <a:endParaRPr lang="sl-SI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 dirty="0" smtClean="0">
                <a:solidFill>
                  <a:srgbClr val="FF0000"/>
                </a:solidFill>
              </a:rPr>
              <a:t>AZIJA</a:t>
            </a:r>
            <a:endParaRPr lang="sl-SI" sz="6000" dirty="0">
              <a:solidFill>
                <a:srgbClr val="FF0000"/>
              </a:solidFill>
            </a:endParaRPr>
          </a:p>
        </p:txBody>
      </p:sp>
      <p:pic>
        <p:nvPicPr>
          <p:cNvPr id="29699" name="Picture 2" descr="C:\Users\Uporabnik\AppData\Local\Microsoft\Windows\Temporary Internet Files\Content.IE5\VCH39EKN\MP90043075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2542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Users\Uporabnik\AppData\Local\Microsoft\Windows\Temporary Internet Files\Content.IE5\ZH6IHP25\MP9004307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27479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Uporabnik\AppData\Local\Microsoft\Windows\Temporary Internet Files\Content.IE5\6QGYXUOH\MP90043074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420938"/>
            <a:ext cx="2754312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Users\Uporabnik\AppData\Local\Microsoft\Windows\Temporary Internet Files\Content.IE5\VCH39EKN\MP90043074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28908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Carigrad Turčija</a:t>
            </a:r>
            <a:endParaRPr lang="sl-SI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55725"/>
            <a:ext cx="5903913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Tokio Japonska</a:t>
            </a:r>
            <a:endParaRPr lang="sl-SI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60293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Tokio (ponoči)</a:t>
            </a:r>
            <a:endParaRPr lang="sl-SI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8450"/>
            <a:ext cx="7620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porabnik\AppData\Local\Microsoft\Windows\Temporary Internet Files\Content.IE5\6QGYXUOH\MP90016415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68450"/>
            <a:ext cx="6337300" cy="4162425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Peking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Peking </a:t>
            </a:r>
            <a:endParaRPr lang="sl-SI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35113"/>
            <a:ext cx="6191250" cy="4419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Peking</a:t>
            </a:r>
            <a:endParaRPr lang="sl-SI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81138"/>
            <a:ext cx="6096000" cy="4524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368425"/>
            <a:ext cx="6026150" cy="4519613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Shangai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7"/>
          <p:cNvSpPr>
            <a:spLocks noGrp="1"/>
          </p:cNvSpPr>
          <p:nvPr>
            <p:ph idx="1"/>
          </p:nvPr>
        </p:nvSpPr>
        <p:spPr>
          <a:xfrm>
            <a:off x="1403350" y="6524625"/>
            <a:ext cx="2160588" cy="144463"/>
          </a:xfrm>
        </p:spPr>
        <p:txBody>
          <a:bodyPr>
            <a:normAutofit fontScale="2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 dirty="0" smtClean="0">
                <a:solidFill>
                  <a:srgbClr val="FF0000"/>
                </a:solidFill>
              </a:rPr>
              <a:t>AFRIKA</a:t>
            </a:r>
            <a:endParaRPr lang="sl-SI" sz="6000" dirty="0">
              <a:solidFill>
                <a:srgbClr val="FF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581">
            <a:off x="4749800" y="1982788"/>
            <a:ext cx="33655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810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1481138"/>
            <a:ext cx="6819900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Šri</a:t>
            </a:r>
            <a:r>
              <a:rPr lang="sl-SI" dirty="0"/>
              <a:t>l</a:t>
            </a:r>
            <a:r>
              <a:rPr lang="sl-SI" dirty="0" smtClean="0"/>
              <a:t>anka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481138"/>
            <a:ext cx="6788150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Šrilanka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5488" y="1681163"/>
            <a:ext cx="5153025" cy="4124325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Kuala</a:t>
            </a:r>
            <a:r>
              <a:rPr lang="sl-SI" dirty="0" smtClean="0"/>
              <a:t> </a:t>
            </a:r>
            <a:r>
              <a:rPr lang="sl-SI" dirty="0" err="1" smtClean="0"/>
              <a:t>Lumpur</a:t>
            </a:r>
            <a:r>
              <a:rPr lang="sl-SI" dirty="0" smtClean="0"/>
              <a:t> Kambodža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3541713"/>
            <a:ext cx="4175125" cy="2819400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284984"/>
            <a:ext cx="3528392" cy="25202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barakarska naselja v Aziji so zelo pogosta</a:t>
            </a:r>
            <a:endParaRPr lang="sl-SI" dirty="0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65960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VELEMESTO in BARAKARSKO NASELJE</a:t>
            </a:r>
            <a:endParaRPr lang="sl-SI" dirty="0" smtClean="0"/>
          </a:p>
          <a:p>
            <a:pPr marL="109537" indent="0">
              <a:buNone/>
            </a:pPr>
            <a:r>
              <a:rPr lang="sl-SI" dirty="0" smtClean="0"/>
              <a:t>Ponekod imajo ogromna mesta, kjer ponoči svetijo milijoni luči. V nekaterih takih mestih živi več prebivalcev, kot jih ima celotna Slovenija. Takim mestom rečemo </a:t>
            </a:r>
            <a:r>
              <a:rPr lang="sl-SI" b="1" dirty="0" smtClean="0">
                <a:solidFill>
                  <a:srgbClr val="FF0000"/>
                </a:solidFill>
              </a:rPr>
              <a:t>VELEMESTA. </a:t>
            </a:r>
          </a:p>
          <a:p>
            <a:pPr marL="109537" indent="0">
              <a:buNone/>
            </a:pPr>
            <a:r>
              <a:rPr lang="sl-SI" dirty="0" smtClean="0"/>
              <a:t>Spet druga naselja so za nas še bolj nenavadna. Nekatera mesta so razdeljena na dele, kjer živijo premožni in bogati ljudje in dela, kjer ljudje živijo na robu preživetja – </a:t>
            </a:r>
            <a:r>
              <a:rPr lang="sl-SI" b="1" dirty="0" smtClean="0">
                <a:solidFill>
                  <a:srgbClr val="FF0000"/>
                </a:solidFill>
              </a:rPr>
              <a:t>BARAKARSKA NASELJA.</a:t>
            </a:r>
          </a:p>
          <a:p>
            <a:pPr marL="109537" indent="0">
              <a:buNone/>
            </a:pP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PREPIŠI V ZVEZEK ZA DRUŽBOSLOVJE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92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5488" y="1681163"/>
            <a:ext cx="5153025" cy="4124325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Egipt 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Kairo</a:t>
            </a:r>
            <a:endParaRPr lang="sl-SI" dirty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84313"/>
            <a:ext cx="6253162" cy="4689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Kairo</a:t>
            </a:r>
            <a:endParaRPr lang="sl-SI" dirty="0"/>
          </a:p>
        </p:txBody>
      </p:sp>
      <p:pic>
        <p:nvPicPr>
          <p:cNvPr id="13317" name="Picture 5" descr="Kairo - Wikipedija, prosta enciklopedi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1096"/>
            <a:ext cx="6696744" cy="518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5488" y="1681163"/>
            <a:ext cx="5153025" cy="4124325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Fes Maroko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1481138"/>
            <a:ext cx="7213600" cy="4525962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Fes Maroko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628800"/>
            <a:ext cx="5976664" cy="4783541"/>
          </a:xfr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CapeTown</a:t>
            </a:r>
            <a:r>
              <a:rPr lang="sl-SI" dirty="0" smtClean="0"/>
              <a:t> JAR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ekanje">
  <a:themeElements>
    <a:clrScheme name="Mestn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tek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tek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stn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.xml><?xml version="1.0" encoding="utf-8"?>
<a:themeOverride xmlns:a="http://schemas.openxmlformats.org/drawingml/2006/main">
  <a:clrScheme name="Mestn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Mestn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4.xml><?xml version="1.0" encoding="utf-8"?>
<a:themeOverride xmlns:a="http://schemas.openxmlformats.org/drawingml/2006/main">
  <a:clrScheme name="Mestn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91</TotalTime>
  <Words>199</Words>
  <Application>Microsoft Office PowerPoint</Application>
  <PresentationFormat>Diaprojekcija na zaslonu (4:3)</PresentationFormat>
  <Paragraphs>47</Paragraphs>
  <Slides>34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1" baseType="lpstr">
      <vt:lpstr>Arial</vt:lpstr>
      <vt:lpstr>Lucida Sans Unicode</vt:lpstr>
      <vt:lpstr>Wingdings 3</vt:lpstr>
      <vt:lpstr>Verdana</vt:lpstr>
      <vt:lpstr>Wingdings 2</vt:lpstr>
      <vt:lpstr>Calibri</vt:lpstr>
      <vt:lpstr>Stekanje</vt:lpstr>
      <vt:lpstr>BIVALIŠČA IN NASELJA PO SVETU </vt:lpstr>
      <vt:lpstr>PowerPointova predstavitev</vt:lpstr>
      <vt:lpstr>AFRIKA</vt:lpstr>
      <vt:lpstr>Egipt </vt:lpstr>
      <vt:lpstr>Kairo</vt:lpstr>
      <vt:lpstr>Kairo</vt:lpstr>
      <vt:lpstr>Fes Maroko</vt:lpstr>
      <vt:lpstr>Fes Maroko</vt:lpstr>
      <vt:lpstr>CapeTown JAR</vt:lpstr>
      <vt:lpstr>barakarska naselja so zelo pogosta</vt:lpstr>
      <vt:lpstr>Zulujske koče</vt:lpstr>
      <vt:lpstr>hiše v revnih vaseh</vt:lpstr>
      <vt:lpstr>AMERIKA</vt:lpstr>
      <vt:lpstr>New York</vt:lpstr>
      <vt:lpstr>New York </vt:lpstr>
      <vt:lpstr>Trinidad  MEHIKA</vt:lpstr>
      <vt:lpstr>Buenos Aires Argentina</vt:lpstr>
      <vt:lpstr>Puno Peru</vt:lpstr>
      <vt:lpstr>hiše na kolih na Haitiju</vt:lpstr>
      <vt:lpstr>barakarsko naselje v J.Ameriki</vt:lpstr>
      <vt:lpstr>favela v Braziliji- barakarsko naselje kjer prevladuje revščina in nasilje</vt:lpstr>
      <vt:lpstr>AZIJA</vt:lpstr>
      <vt:lpstr>Carigrad Turčija</vt:lpstr>
      <vt:lpstr>Tokio Japonska</vt:lpstr>
      <vt:lpstr>Tokio (ponoči)</vt:lpstr>
      <vt:lpstr>Peking</vt:lpstr>
      <vt:lpstr>Peking </vt:lpstr>
      <vt:lpstr>Peking</vt:lpstr>
      <vt:lpstr>Shangai</vt:lpstr>
      <vt:lpstr>Šrilanka</vt:lpstr>
      <vt:lpstr>Šrilanka</vt:lpstr>
      <vt:lpstr>Kuala Lumpur Kambodža</vt:lpstr>
      <vt:lpstr>barakarska naselja v Aziji so zelo pogosta</vt:lpstr>
      <vt:lpstr>PREPIŠI V ZVEZEK ZA DRUŽBOSLOVJE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Uporabnik</dc:creator>
  <cp:lastModifiedBy>Alenka Slak</cp:lastModifiedBy>
  <cp:revision>11</cp:revision>
  <dcterms:created xsi:type="dcterms:W3CDTF">2010-09-26T19:05:12Z</dcterms:created>
  <dcterms:modified xsi:type="dcterms:W3CDTF">2020-11-23T20:06:38Z</dcterms:modified>
</cp:coreProperties>
</file>