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8A43B8-BFF8-402B-8763-4BDF3A7E2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E7036C4-4195-40F2-9E2D-07B6F160D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B2BF645-F257-44D9-89EB-8D63E0CE4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0A39-141B-4EC1-9787-8E79AA611962}" type="datetimeFigureOut">
              <a:rPr lang="sl-SI" smtClean="0"/>
              <a:t>9. 11. 2020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7022DD9-DBAD-48F7-B6F6-F60DB296A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5545E0B-917A-4ADF-9390-49EE8831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056C-102F-423B-A5E7-895DAA8F60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044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DEC7E6-FB3B-40A4-BEA8-320E6B723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818FB729-454A-4A16-9C5D-5A2BBFB943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43BAEA1-C860-4406-ABE3-F6EC15AE7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0A39-141B-4EC1-9787-8E79AA611962}" type="datetimeFigureOut">
              <a:rPr lang="sl-SI" smtClean="0"/>
              <a:t>9. 11. 2020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5E9971C-C467-40B3-91AF-FE9DE7579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8C603A7-727A-4F91-952E-D8FF907C9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056C-102F-423B-A5E7-895DAA8F60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9487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D7644C95-BAAA-422D-93C9-D7839B508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3953DEE-76D6-4CDD-8712-D981B8D7F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F25E7C2-7E1C-466F-B251-FEDBF6C06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0A39-141B-4EC1-9787-8E79AA611962}" type="datetimeFigureOut">
              <a:rPr lang="sl-SI" smtClean="0"/>
              <a:t>9. 11. 2020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711D338-1BA3-400B-A014-570D20A32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05B0C95-7EF1-4221-AD45-E03771A39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056C-102F-423B-A5E7-895DAA8F60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5299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2A45DC-14C3-4F61-B0B3-4144CB9E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15155CE-FEA5-4D37-B2C6-B28580E70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29172F7-A1AB-441B-B3ED-DA4548CF5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0A39-141B-4EC1-9787-8E79AA611962}" type="datetimeFigureOut">
              <a:rPr lang="sl-SI" smtClean="0"/>
              <a:t>9. 11. 2020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1258244-19AA-4A35-A708-9782BD86A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4A5BFCC-E212-4283-AA10-C4C93925B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056C-102F-423B-A5E7-895DAA8F60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0527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47AD7D-B115-4974-84DA-7B5416323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F58339C-9511-495A-99C1-E1AF39E07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522EB9B-F463-4615-8540-C73CBF90E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0A39-141B-4EC1-9787-8E79AA611962}" type="datetimeFigureOut">
              <a:rPr lang="sl-SI" smtClean="0"/>
              <a:t>9. 11. 2020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7B53B5F-219A-45C9-B939-8C71DFB7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82EEE07-0141-42CA-BBE0-CCB283726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056C-102F-423B-A5E7-895DAA8F60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663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D9BB5C-D041-476C-94BA-D98853F56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6AE7E9D-CE85-4F0C-94F4-2AE216F5E5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2356F18-1A11-434A-89C3-AB46A5B1C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424B3BD-88A8-4CFC-A4ED-538B3809B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0A39-141B-4EC1-9787-8E79AA611962}" type="datetimeFigureOut">
              <a:rPr lang="sl-SI" smtClean="0"/>
              <a:t>9. 11. 2020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B9B7F89-DE5E-48B8-8D94-C77C3ECB8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C0AB417-DF14-4A32-8CDF-34494E54C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056C-102F-423B-A5E7-895DAA8F60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2503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EE1E85-3F9B-414E-9ED5-D4368DD03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EE7E38F-FAC8-487A-BAC1-19D1C1AC7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2C6C073-D62E-47BD-8952-5B06CAE7E8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CA0CE1A1-33ED-44D1-AA03-C41F232A81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0CD48E72-97B8-45F4-BCC0-AB4B8EFBFF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2D784200-E841-4B0B-8834-F4E53C730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0A39-141B-4EC1-9787-8E79AA611962}" type="datetimeFigureOut">
              <a:rPr lang="sl-SI" smtClean="0"/>
              <a:t>9. 11. 2020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0077F378-5ACD-4210-ABFC-5BE07D880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69B971BE-635B-4E84-A57C-51E449B78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056C-102F-423B-A5E7-895DAA8F60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181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19DBE7-608E-4314-A360-0CFFE52D2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18D82653-9CB1-4380-9D6E-2F3CC1D6B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0A39-141B-4EC1-9787-8E79AA611962}" type="datetimeFigureOut">
              <a:rPr lang="sl-SI" smtClean="0"/>
              <a:t>9. 11. 2020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69F04445-A3A2-4E90-84EF-26FC5EBCA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9E67A86C-F600-4FF2-98C9-9D3E5D966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056C-102F-423B-A5E7-895DAA8F60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7247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C7B287AD-922C-4249-96D6-8FC319638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0A39-141B-4EC1-9787-8E79AA611962}" type="datetimeFigureOut">
              <a:rPr lang="sl-SI" smtClean="0"/>
              <a:t>9. 11. 2020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93596CBC-73DA-4D5D-B5E0-F0230D3D9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E634D45-E216-49FB-A69B-40303C888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056C-102F-423B-A5E7-895DAA8F60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3437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DF4F73-C280-4F14-87B6-0A00CD0D1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9863298-3212-4C37-A205-70721F100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BB1D23C-1C7F-40CD-B28A-FCE53EFCC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3DCB2EB-6DEA-4E21-9637-6029EF8F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0A39-141B-4EC1-9787-8E79AA611962}" type="datetimeFigureOut">
              <a:rPr lang="sl-SI" smtClean="0"/>
              <a:t>9. 11. 2020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A07594B-F40C-4B1E-A8CA-3001D8775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B1CD02C-1EF1-40D3-9868-6A22CD31F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056C-102F-423B-A5E7-895DAA8F60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6295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06386E-AF08-4473-8602-A8234AC20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D383B220-CA0C-4F88-957A-52E6A1FF9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7136B8E1-060A-4740-B7B2-C3C647ED5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31F79AC-B660-45F2-9FE7-E4CE76765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0A39-141B-4EC1-9787-8E79AA611962}" type="datetimeFigureOut">
              <a:rPr lang="sl-SI" smtClean="0"/>
              <a:t>9. 11. 2020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9BACD4D-9700-4126-932F-FC082059C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8699C14-BF22-44BD-BF60-D1CB28690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056C-102F-423B-A5E7-895DAA8F60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5431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40619EBC-F2D5-4AB4-A825-C8E5513D4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FBA64FE-795F-4DC1-A9FE-703A698F7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A827444-61D8-4EF3-AABF-7799AAC49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70A39-141B-4EC1-9787-8E79AA611962}" type="datetimeFigureOut">
              <a:rPr lang="sl-SI" smtClean="0"/>
              <a:t>9. 11. 2020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2D99C30-61C7-4EBC-81BA-A74EE00335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5907BC6-C9E7-48E9-A525-0448B6610F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D056C-102F-423B-A5E7-895DAA8F60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864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audio" Target="../media/media1.m4a"/><Relationship Id="rId7" Type="http://schemas.openxmlformats.org/officeDocument/2006/relationships/image" Target="../media/image1.gif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audio" Target="../media/media2.m4a"/><Relationship Id="rId10" Type="http://schemas.openxmlformats.org/officeDocument/2006/relationships/image" Target="../media/image4.png"/><Relationship Id="rId4" Type="http://schemas.microsoft.com/office/2007/relationships/media" Target="../media/media2.m4a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3.m4a"/><Relationship Id="rId7" Type="http://schemas.openxmlformats.org/officeDocument/2006/relationships/image" Target="../media/image7.jpe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jpeg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5.jpeg"/><Relationship Id="rId5" Type="http://schemas.openxmlformats.org/officeDocument/2006/relationships/image" Target="../media/image6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58306B-55C2-4645-8E74-943AC6A87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0" y="477044"/>
            <a:ext cx="9144000" cy="2387600"/>
          </a:xfrm>
        </p:spPr>
        <p:txBody>
          <a:bodyPr/>
          <a:lstStyle/>
          <a:p>
            <a:r>
              <a:rPr lang="sl-SI" b="1" dirty="0"/>
              <a:t>PIKTOGRAMI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6A10F3A-721D-4AA0-AE1B-56989554A7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802296" y="4687888"/>
            <a:ext cx="9144000" cy="1655762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7170" name="Picture 2" descr="Znaki za igrišča in parke">
            <a:extLst>
              <a:ext uri="{FF2B5EF4-FFF2-40B4-BE49-F238E27FC236}">
                <a16:creationId xmlns:a16="http://schemas.microsoft.com/office/drawing/2014/main" id="{91355E35-160B-415C-A0E0-4FB3ACD96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35" y="0"/>
            <a:ext cx="4108174" cy="410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Znaki za igrišča in parke">
            <a:extLst>
              <a:ext uri="{FF2B5EF4-FFF2-40B4-BE49-F238E27FC236}">
                <a16:creationId xmlns:a16="http://schemas.microsoft.com/office/drawing/2014/main" id="{8B25346F-F393-4835-B6CC-87F03532F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854" y="3429000"/>
            <a:ext cx="21717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OPOZORILA IN NAPOTKI Dolžnost upravljalca igrišča je, da obiskovalce igrišča  opozori na pravila varne rabe igrišča in mu">
            <a:extLst>
              <a:ext uri="{FF2B5EF4-FFF2-40B4-BE49-F238E27FC236}">
                <a16:creationId xmlns:a16="http://schemas.microsoft.com/office/drawing/2014/main" id="{294867B0-B114-47B4-83DE-ECC462CFB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740" y="2836287"/>
            <a:ext cx="5341660" cy="402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ktogrami (3)">
            <a:hlinkClick r:id="" action="ppaction://media"/>
            <a:extLst>
              <a:ext uri="{FF2B5EF4-FFF2-40B4-BE49-F238E27FC236}">
                <a16:creationId xmlns:a16="http://schemas.microsoft.com/office/drawing/2014/main" id="{B79A4586-6E46-4A25-B689-0525BE958C3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5" name="Zvok 14">
            <a:hlinkClick r:id="" action="ppaction://media"/>
            <a:extLst>
              <a:ext uri="{FF2B5EF4-FFF2-40B4-BE49-F238E27FC236}">
                <a16:creationId xmlns:a16="http://schemas.microsoft.com/office/drawing/2014/main" id="{0A22FCFA-BDB9-4FB5-B348-D8A2C61D49B1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8709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522"/>
    </mc:Choice>
    <mc:Fallback>
      <p:transition spd="slow" advTm="205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51" objId="1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E662A5-9E19-4897-A0C8-0C2C1773E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PREPOVEDANO KADITI</a:t>
            </a:r>
          </a:p>
        </p:txBody>
      </p:sp>
      <p:pic>
        <p:nvPicPr>
          <p:cNvPr id="3074" name="Picture 2" descr="Nalepka – Prepovedano kajenje | EnaA.com">
            <a:extLst>
              <a:ext uri="{FF2B5EF4-FFF2-40B4-BE49-F238E27FC236}">
                <a16:creationId xmlns:a16="http://schemas.microsoft.com/office/drawing/2014/main" id="{DB4D850F-F911-4546-B8E7-C786129029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62" y="1628344"/>
            <a:ext cx="428901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78BA34A1-04D8-4652-81CC-8CCBD4C8F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139" y="1369477"/>
            <a:ext cx="2589694" cy="348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značevalni sistemi, table za notranje in zunanje prostore • K-PRINT">
            <a:extLst>
              <a:ext uri="{FF2B5EF4-FFF2-40B4-BE49-F238E27FC236}">
                <a16:creationId xmlns:a16="http://schemas.microsoft.com/office/drawing/2014/main" id="{AD6F2DFF-E0EB-4FCA-9C5B-0AD1A61C6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965" y="34290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Zvok 11">
            <a:hlinkClick r:id="" action="ppaction://media"/>
            <a:extLst>
              <a:ext uri="{FF2B5EF4-FFF2-40B4-BE49-F238E27FC236}">
                <a16:creationId xmlns:a16="http://schemas.microsoft.com/office/drawing/2014/main" id="{FF37A729-F1BE-499D-8F2A-7EFD99B2DE0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5928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050"/>
    </mc:Choice>
    <mc:Fallback>
      <p:transition spd="slow" advTm="490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9D00FF73-8192-4D8A-B2B1-78AA23ABE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PREPOVEDANO ZA PSE</a:t>
            </a:r>
          </a:p>
        </p:txBody>
      </p:sp>
      <p:pic>
        <p:nvPicPr>
          <p:cNvPr id="5122" name="Picture 2" descr="Prepovedano za pse - nalepke v 3 velikostih • K-PRINT">
            <a:extLst>
              <a:ext uri="{FF2B5EF4-FFF2-40B4-BE49-F238E27FC236}">
                <a16:creationId xmlns:a16="http://schemas.microsoft.com/office/drawing/2014/main" id="{5A3FBB07-6F74-462B-8E15-19FD0AB7E9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731" y="1253331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09452B-2533-4B7B-8D9E-8533F7BB1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755" y="1566000"/>
            <a:ext cx="323043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Je prečrtan pes na vsakem koraku res v ponos turističnim občinam pri nas?">
            <a:extLst>
              <a:ext uri="{FF2B5EF4-FFF2-40B4-BE49-F238E27FC236}">
                <a16:creationId xmlns:a16="http://schemas.microsoft.com/office/drawing/2014/main" id="{DFEE17D9-39A0-49E4-956A-FCEDA72DA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417" y="4063792"/>
            <a:ext cx="3645903" cy="24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Zvok 2">
            <a:hlinkClick r:id="" action="ppaction://media"/>
            <a:extLst>
              <a:ext uri="{FF2B5EF4-FFF2-40B4-BE49-F238E27FC236}">
                <a16:creationId xmlns:a16="http://schemas.microsoft.com/office/drawing/2014/main" id="{5E652C14-C602-4D65-9A57-AC00E2978D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34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689"/>
    </mc:Choice>
    <mc:Fallback>
      <p:transition spd="slow" advTm="416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467373-83BD-469F-A3A9-2F98F008F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PREPOVEDANO ROLANJE</a:t>
            </a:r>
          </a:p>
        </p:txBody>
      </p:sp>
      <p:pic>
        <p:nvPicPr>
          <p:cNvPr id="4098" name="Picture 2" descr="PREPOVEDANO ROLANJE – KOVA">
            <a:extLst>
              <a:ext uri="{FF2B5EF4-FFF2-40B4-BE49-F238E27FC236}">
                <a16:creationId xmlns:a16="http://schemas.microsoft.com/office/drawing/2014/main" id="{5CD849A5-FBA7-46B1-96D2-F3B01753A0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097" y="1825625"/>
            <a:ext cx="422385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ollerblades not allowed stock image. Image of signs - 28114333">
            <a:extLst>
              <a:ext uri="{FF2B5EF4-FFF2-40B4-BE49-F238E27FC236}">
                <a16:creationId xmlns:a16="http://schemas.microsoft.com/office/drawing/2014/main" id="{39A06709-DD85-4AC5-84D8-242EB60FB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286" y="2048911"/>
            <a:ext cx="3038705" cy="412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Zvok 2">
            <a:hlinkClick r:id="" action="ppaction://media"/>
            <a:extLst>
              <a:ext uri="{FF2B5EF4-FFF2-40B4-BE49-F238E27FC236}">
                <a16:creationId xmlns:a16="http://schemas.microsoft.com/office/drawing/2014/main" id="{DC7394D1-3F04-42C3-86BB-3334B4190F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24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920"/>
    </mc:Choice>
    <mc:Fallback>
      <p:transition spd="slow" advTm="27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2988E3-60A8-4CE9-A82A-097F45A8F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PREPOVEDANA UPORABA MOBILNEGA TELEFONA</a:t>
            </a:r>
          </a:p>
        </p:txBody>
      </p:sp>
      <p:pic>
        <p:nvPicPr>
          <p:cNvPr id="2050" name="Picture 2" descr="PREPOVEDAN TELEFON | Župnija Kamnica in Sveti križ nad Mariborom">
            <a:extLst>
              <a:ext uri="{FF2B5EF4-FFF2-40B4-BE49-F238E27FC236}">
                <a16:creationId xmlns:a16="http://schemas.microsoft.com/office/drawing/2014/main" id="{174F79E2-9F1D-48C5-A7F9-05A6A18303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38" y="1690688"/>
            <a:ext cx="4597262" cy="459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obilniki bencinu nenevarni, a telefonirati vseeno ne smete | Žurnal24">
            <a:extLst>
              <a:ext uri="{FF2B5EF4-FFF2-40B4-BE49-F238E27FC236}">
                <a16:creationId xmlns:a16="http://schemas.microsoft.com/office/drawing/2014/main" id="{5A4388CE-29FD-471C-B65B-493958CED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494" y="1714500"/>
            <a:ext cx="5143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Zvok 2">
            <a:hlinkClick r:id="" action="ppaction://media"/>
            <a:extLst>
              <a:ext uri="{FF2B5EF4-FFF2-40B4-BE49-F238E27FC236}">
                <a16:creationId xmlns:a16="http://schemas.microsoft.com/office/drawing/2014/main" id="{44DC5BDD-760E-476B-ACC0-ACDFE22398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27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11"/>
    </mc:Choice>
    <mc:Fallback>
      <p:transition spd="slow" advTm="127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EBED22-EBDE-4091-BFDC-8C92160F9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PREPOVEDAN VSTOP S SLADOLEDOM</a:t>
            </a:r>
            <a:br>
              <a:rPr lang="sl-SI" dirty="0"/>
            </a:br>
            <a:r>
              <a:rPr lang="sl-SI" dirty="0"/>
              <a:t>PREPOVEDAN VNOS HRANE</a:t>
            </a:r>
          </a:p>
        </p:txBody>
      </p:sp>
      <p:pic>
        <p:nvPicPr>
          <p:cNvPr id="1026" name="Picture 2" descr="OPOZORILNI ZNAK WALTECO VSTOP S SLADOLEDOM PREPOVEDAN - Merkur.si">
            <a:extLst>
              <a:ext uri="{FF2B5EF4-FFF2-40B4-BE49-F238E27FC236}">
                <a16:creationId xmlns:a16="http://schemas.microsoft.com/office/drawing/2014/main" id="{86144D37-903F-4DD2-8ECB-C61724BC34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3" y="2070958"/>
            <a:ext cx="543917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415BFF3C-F9C0-4485-8CD9-D5EB14A1E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367" y="1690688"/>
            <a:ext cx="323043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lepka Prepoved vnosa hrane Apli 114 x 114 mm | BFC Shop">
            <a:extLst>
              <a:ext uri="{FF2B5EF4-FFF2-40B4-BE49-F238E27FC236}">
                <a16:creationId xmlns:a16="http://schemas.microsoft.com/office/drawing/2014/main" id="{88AEB082-7B46-41EA-8B11-BBB3093CD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708" y="3149600"/>
            <a:ext cx="3708400" cy="37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Zvok 2">
            <a:hlinkClick r:id="" action="ppaction://media"/>
            <a:extLst>
              <a:ext uri="{FF2B5EF4-FFF2-40B4-BE49-F238E27FC236}">
                <a16:creationId xmlns:a16="http://schemas.microsoft.com/office/drawing/2014/main" id="{5C9CC63C-0F06-446B-AFE4-EACE39B8C5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03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095"/>
    </mc:Choice>
    <mc:Fallback>
      <p:transition spd="slow" advTm="350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11B7E6-94D8-4593-BB58-331D71D8C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 descr="Zvezek A4 s trdimi platnicami, črtani, 300 listni - Skat - vse za uspešno  pisarno">
            <a:extLst>
              <a:ext uri="{FF2B5EF4-FFF2-40B4-BE49-F238E27FC236}">
                <a16:creationId xmlns:a16="http://schemas.microsoft.com/office/drawing/2014/main" id="{FFC32711-8194-4FDB-875C-6E9B7DE944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195" y="482167"/>
            <a:ext cx="40005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rvice Toy Color v loncku, 84 kosov | PISARNIŠKI MATERIAL na klik |  MARKER.si">
            <a:extLst>
              <a:ext uri="{FF2B5EF4-FFF2-40B4-BE49-F238E27FC236}">
                <a16:creationId xmlns:a16="http://schemas.microsoft.com/office/drawing/2014/main" id="{9EF0FABB-B5D2-484A-BC4D-27A4FAAC9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08857"/>
            <a:ext cx="3333751" cy="332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poraba mobilnih telefonov v prometu – Osnovna šola Prule">
            <a:extLst>
              <a:ext uri="{FF2B5EF4-FFF2-40B4-BE49-F238E27FC236}">
                <a16:creationId xmlns:a16="http://schemas.microsoft.com/office/drawing/2014/main" id="{4221AE57-99EF-483F-9F13-DFAEC9DF2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705" y="4482667"/>
            <a:ext cx="7747479" cy="301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vok 3">
            <a:hlinkClick r:id="" action="ppaction://media"/>
            <a:extLst>
              <a:ext uri="{FF2B5EF4-FFF2-40B4-BE49-F238E27FC236}">
                <a16:creationId xmlns:a16="http://schemas.microsoft.com/office/drawing/2014/main" id="{81B38A78-BEBE-40E0-B15E-CDE61D59AD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6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032"/>
    </mc:Choice>
    <mc:Fallback>
      <p:transition spd="slow" advTm="470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2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20</Words>
  <Application>Microsoft Office PowerPoint</Application>
  <PresentationFormat>Širokozaslonsko</PresentationFormat>
  <Paragraphs>6</Paragraphs>
  <Slides>7</Slides>
  <Notes>0</Notes>
  <HiddenSlides>0</HiddenSlides>
  <MMClips>8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Officeova tema</vt:lpstr>
      <vt:lpstr>PIKTOGRAMI</vt:lpstr>
      <vt:lpstr>PREPOVEDANO KADITI</vt:lpstr>
      <vt:lpstr>PREPOVEDANO ZA PSE</vt:lpstr>
      <vt:lpstr>PREPOVEDANO ROLANJE</vt:lpstr>
      <vt:lpstr>PREPOVEDANA UPORABA MOBILNEGA TELEFONA</vt:lpstr>
      <vt:lpstr>PREPOVEDAN VSTOP S SLADOLEDOM PREPOVEDAN VNOS HRANE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PIKTOGRAMI</dc:title>
  <dc:creator>Jasmina Škrbec</dc:creator>
  <cp:lastModifiedBy>Jasmina Škrbec</cp:lastModifiedBy>
  <cp:revision>10</cp:revision>
  <dcterms:created xsi:type="dcterms:W3CDTF">2020-11-09T08:21:43Z</dcterms:created>
  <dcterms:modified xsi:type="dcterms:W3CDTF">2020-11-09T19:15:36Z</dcterms:modified>
</cp:coreProperties>
</file>