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04EC5F-5BDC-45C4-82D9-1C78D757C342}" type="datetimeFigureOut">
              <a:rPr lang="sl-SI" smtClean="0"/>
              <a:t>17. 11. 2020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476ABD-ACFE-4BE3-9B42-D9E2A1394C3E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952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C5F-5BDC-45C4-82D9-1C78D757C342}" type="datetimeFigureOut">
              <a:rPr lang="sl-SI" smtClean="0"/>
              <a:t>17. 11. 2020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6ABD-ACFE-4BE3-9B42-D9E2A1394C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480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C5F-5BDC-45C4-82D9-1C78D757C342}" type="datetimeFigureOut">
              <a:rPr lang="sl-SI" smtClean="0"/>
              <a:t>17. 11. 2020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6ABD-ACFE-4BE3-9B42-D9E2A1394C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470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C5F-5BDC-45C4-82D9-1C78D757C342}" type="datetimeFigureOut">
              <a:rPr lang="sl-SI" smtClean="0"/>
              <a:t>17. 11. 2020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6ABD-ACFE-4BE3-9B42-D9E2A1394C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692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04EC5F-5BDC-45C4-82D9-1C78D757C342}" type="datetimeFigureOut">
              <a:rPr lang="sl-SI" smtClean="0"/>
              <a:t>17. 11. 2020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476ABD-ACFE-4BE3-9B42-D9E2A1394C3E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44213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C5F-5BDC-45C4-82D9-1C78D757C342}" type="datetimeFigureOut">
              <a:rPr lang="sl-SI" smtClean="0"/>
              <a:t>17. 11. 2020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6ABD-ACFE-4BE3-9B42-D9E2A1394C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028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C5F-5BDC-45C4-82D9-1C78D757C342}" type="datetimeFigureOut">
              <a:rPr lang="sl-SI" smtClean="0"/>
              <a:t>17. 11. 2020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6ABD-ACFE-4BE3-9B42-D9E2A1394C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0385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C5F-5BDC-45C4-82D9-1C78D757C342}" type="datetimeFigureOut">
              <a:rPr lang="sl-SI" smtClean="0"/>
              <a:t>17. 11. 2020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6ABD-ACFE-4BE3-9B42-D9E2A1394C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115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EC5F-5BDC-45C4-82D9-1C78D757C342}" type="datetimeFigureOut">
              <a:rPr lang="sl-SI" smtClean="0"/>
              <a:t>17. 11. 2020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6ABD-ACFE-4BE3-9B42-D9E2A1394C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679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704EC5F-5BDC-45C4-82D9-1C78D757C342}" type="datetimeFigureOut">
              <a:rPr lang="sl-SI" smtClean="0"/>
              <a:t>17. 11. 2020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A476ABD-ACFE-4BE3-9B42-D9E2A1394C3E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9833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704EC5F-5BDC-45C4-82D9-1C78D757C342}" type="datetimeFigureOut">
              <a:rPr lang="sl-SI" smtClean="0"/>
              <a:t>17. 11. 2020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A476ABD-ACFE-4BE3-9B42-D9E2A1394C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863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04EC5F-5BDC-45C4-82D9-1C78D757C342}" type="datetimeFigureOut">
              <a:rPr lang="sl-SI" smtClean="0"/>
              <a:t>17. 11. 2020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A476ABD-ACFE-4BE3-9B42-D9E2A1394C3E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403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9DC296-11F0-4807-B9B6-3E1E7F760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5115339"/>
          </a:xfrm>
        </p:spPr>
        <p:txBody>
          <a:bodyPr>
            <a:normAutofit/>
          </a:bodyPr>
          <a:lstStyle/>
          <a:p>
            <a:r>
              <a:rPr lang="sl-SI" sz="7300" dirty="0"/>
              <a:t>NARAVOSLOVNI DAN:</a:t>
            </a:r>
            <a:br>
              <a:rPr lang="sl-SI" dirty="0"/>
            </a:br>
            <a:r>
              <a:rPr lang="sl-SI" sz="7200" dirty="0"/>
              <a:t>KUHAMO ZDRAVO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EF06641-8FB5-46FA-94F0-B8144A59FD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148" name="Picture 4" descr="Otroci kuhamo (mehka vezava) - Dober Tek">
            <a:extLst>
              <a:ext uri="{FF2B5EF4-FFF2-40B4-BE49-F238E27FC236}">
                <a16:creationId xmlns:a16="http://schemas.microsoft.com/office/drawing/2014/main" id="{8F45350C-7CA4-409D-99F5-2DAB26D96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16" y="3979273"/>
            <a:ext cx="3864630" cy="257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098A714A-1A81-46F7-BDFD-877808539F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2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75"/>
    </mc:Choice>
    <mc:Fallback>
      <p:transition spd="slow" advTm="13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0FACA2-021E-4254-81F8-D30BB34E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TRADICIONALNI SLOVENSKI ZAJTRK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F2EBA4-4F9B-473D-ACF2-5DA38DC6FF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04" y="1559084"/>
            <a:ext cx="8117991" cy="44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dicionalni slovenski zajtrk – dan slovenske hrane | Osnovna šola Tabor I">
            <a:extLst>
              <a:ext uri="{FF2B5EF4-FFF2-40B4-BE49-F238E27FC236}">
                <a16:creationId xmlns:a16="http://schemas.microsoft.com/office/drawing/2014/main" id="{A5C02527-D0DF-41E7-B874-E217B047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065" y="3777245"/>
            <a:ext cx="2788202" cy="223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ECA0D70D-ABF0-425A-888F-314B27A9F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1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71"/>
    </mc:Choice>
    <mc:Fallback>
      <p:transition spd="slow" advTm="11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42C71C-48CB-4324-91EF-734848045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 descr="Tradicionalni slovenski zajtrk in dan slovenske hrane – OŠ Cirkulane-Zavrč">
            <a:extLst>
              <a:ext uri="{FF2B5EF4-FFF2-40B4-BE49-F238E27FC236}">
                <a16:creationId xmlns:a16="http://schemas.microsoft.com/office/drawing/2014/main" id="{A85D940F-F74B-4B6A-A109-489FF1CFDB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12" y="264508"/>
            <a:ext cx="4023294" cy="256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j je mleko? | KGZ Idrija z.o.o.">
            <a:extLst>
              <a:ext uri="{FF2B5EF4-FFF2-40B4-BE49-F238E27FC236}">
                <a16:creationId xmlns:a16="http://schemas.microsoft.com/office/drawing/2014/main" id="{A1495222-3926-456C-85F4-55C8B60D9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3308573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d in zdravljenje bolezni - Primorske novice">
            <a:extLst>
              <a:ext uri="{FF2B5EF4-FFF2-40B4-BE49-F238E27FC236}">
                <a16:creationId xmlns:a16="http://schemas.microsoft.com/office/drawing/2014/main" id="{72F4AC7D-63CE-456B-92FF-F2471C3F6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013" y="3571253"/>
            <a:ext cx="3764561" cy="281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aj imata skupnega maslo in margarina? Zmernost - Radio Prvi">
            <a:extLst>
              <a:ext uri="{FF2B5EF4-FFF2-40B4-BE49-F238E27FC236}">
                <a16:creationId xmlns:a16="http://schemas.microsoft.com/office/drawing/2014/main" id="{3F944337-16B3-4300-8EC3-E5E2F6064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777" y="546722"/>
            <a:ext cx="4048535" cy="22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eli kruh brez gnetenja II | Gurman.eu">
            <a:extLst>
              <a:ext uri="{FF2B5EF4-FFF2-40B4-BE49-F238E27FC236}">
                <a16:creationId xmlns:a16="http://schemas.microsoft.com/office/drawing/2014/main" id="{C81C0FFD-C806-4597-98C1-61001A804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98" y="1027906"/>
            <a:ext cx="3463787" cy="34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2BA02590-6F6B-4864-A945-63B93BD058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50"/>
    </mc:Choice>
    <mc:Fallback>
      <p:transition spd="slow" advTm="11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E79316-D6DD-44B9-8F16-58ABE5D6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POMAGAJTE PRI PRIPRAVI ZAJTRKA</a:t>
            </a:r>
          </a:p>
        </p:txBody>
      </p:sp>
      <p:pic>
        <p:nvPicPr>
          <p:cNvPr id="4098" name="Picture 2" descr="Pridih Portugalske: pisan pogrinjek bo polepšal praznike | Ambienti">
            <a:extLst>
              <a:ext uri="{FF2B5EF4-FFF2-40B4-BE49-F238E27FC236}">
                <a16:creationId xmlns:a16="http://schemas.microsoft.com/office/drawing/2014/main" id="{FC43B629-0715-44CD-AB5F-76A0A70970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349192"/>
            <a:ext cx="4104123" cy="266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2 predlogov za zdrav zajtrk – Nasveti.net">
            <a:extLst>
              <a:ext uri="{FF2B5EF4-FFF2-40B4-BE49-F238E27FC236}">
                <a16:creationId xmlns:a16="http://schemas.microsoft.com/office/drawing/2014/main" id="{BBEED226-110C-42EA-A8AD-13D2DED7C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98" y="1455865"/>
            <a:ext cx="5127805" cy="24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leaning Table By Hand Stock Photo, Picture And Royalty Free Image. Image  24283627.">
            <a:extLst>
              <a:ext uri="{FF2B5EF4-FFF2-40B4-BE49-F238E27FC236}">
                <a16:creationId xmlns:a16="http://schemas.microsoft.com/office/drawing/2014/main" id="{E32C640B-71A6-4A4A-979F-5BF5221EC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05" y="4136180"/>
            <a:ext cx="3207096" cy="21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Young Wife Serving Breakfast To Husband Stock Photo, Picture And Royalty  Free Image. Image 86936699.">
            <a:extLst>
              <a:ext uri="{FF2B5EF4-FFF2-40B4-BE49-F238E27FC236}">
                <a16:creationId xmlns:a16="http://schemas.microsoft.com/office/drawing/2014/main" id="{374A076F-BDAB-4574-BDD0-0DCD9344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29" y="4134916"/>
            <a:ext cx="3603297" cy="24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63DE4292-DC70-4C9C-BA40-36FC579E90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8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368"/>
    </mc:Choice>
    <mc:Fallback>
      <p:transition spd="slow" advTm="31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44BED9-143A-4D45-901B-1987D8ADF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              PREHRANSKA PIRAMIDA</a:t>
            </a:r>
          </a:p>
        </p:txBody>
      </p:sp>
      <p:pic>
        <p:nvPicPr>
          <p:cNvPr id="3074" name="Picture 2" descr="Print Map Quiz: PREHRANA (biology - zdrava prehrana - prehranska piramida)">
            <a:extLst>
              <a:ext uri="{FF2B5EF4-FFF2-40B4-BE49-F238E27FC236}">
                <a16:creationId xmlns:a16="http://schemas.microsoft.com/office/drawing/2014/main" id="{16493C1F-60F2-4A1A-A1B2-89C33FAA65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92" y="1504972"/>
            <a:ext cx="5793737" cy="498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84E04771-3391-48D2-9B6D-418B68FEE8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1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631"/>
    </mc:Choice>
    <mc:Fallback>
      <p:transition spd="slow" advTm="64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6EB6B4-F78F-49B5-8202-002A5909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SKUPAJ S STARŠI PRIPRAVITE ZDRAV                   OBROK ALI PRIGRIZEK</a:t>
            </a:r>
          </a:p>
        </p:txBody>
      </p:sp>
      <p:pic>
        <p:nvPicPr>
          <p:cNvPr id="5122" name="Picture 2" descr="21 Healthy Toddler Breakfast Ideas (Quick &amp; Easy for Busy Mornings!)">
            <a:extLst>
              <a:ext uri="{FF2B5EF4-FFF2-40B4-BE49-F238E27FC236}">
                <a16:creationId xmlns:a16="http://schemas.microsoft.com/office/drawing/2014/main" id="{AB18F18F-D27C-4569-ADC2-837977DD95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2027581"/>
            <a:ext cx="3150121" cy="20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n on Healthy Dinner Recipes">
            <a:extLst>
              <a:ext uri="{FF2B5EF4-FFF2-40B4-BE49-F238E27FC236}">
                <a16:creationId xmlns:a16="http://schemas.microsoft.com/office/drawing/2014/main" id="{E14C9340-FF75-47CA-870D-C06DE88BD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67" y="2087888"/>
            <a:ext cx="213508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58 Best Healthy Snacks — Low Calorie, Low Carb, and High Protein">
            <a:extLst>
              <a:ext uri="{FF2B5EF4-FFF2-40B4-BE49-F238E27FC236}">
                <a16:creationId xmlns:a16="http://schemas.microsoft.com/office/drawing/2014/main" id="{9CBF6A79-AD35-434E-9A65-9599A9BE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03" y="2027581"/>
            <a:ext cx="3510637" cy="19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20 healthy fruit desserts that are easy to make | Well+Good">
            <a:extLst>
              <a:ext uri="{FF2B5EF4-FFF2-40B4-BE49-F238E27FC236}">
                <a16:creationId xmlns:a16="http://schemas.microsoft.com/office/drawing/2014/main" id="{352D1428-D7CC-485C-9655-DEAD1EDB9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04" y="4150249"/>
            <a:ext cx="3122958" cy="239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40 Healthy Lunch Recipes | Food Network">
            <a:extLst>
              <a:ext uri="{FF2B5EF4-FFF2-40B4-BE49-F238E27FC236}">
                <a16:creationId xmlns:a16="http://schemas.microsoft.com/office/drawing/2014/main" id="{DBF5A468-D3A4-4829-97DF-AF601636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50" y="4364363"/>
            <a:ext cx="2952247" cy="22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7CE7A4EF-3B16-491B-AD97-824615FA58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6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10"/>
    </mc:Choice>
    <mc:Fallback>
      <p:transition spd="slow" advTm="47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 ]]</Template>
  <TotalTime>438</TotalTime>
  <Words>24</Words>
  <Application>Microsoft Office PowerPoint</Application>
  <PresentationFormat>Širokozaslonsko</PresentationFormat>
  <Paragraphs>5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Impact</vt:lpstr>
      <vt:lpstr>Značka</vt:lpstr>
      <vt:lpstr>NARAVOSLOVNI DAN: KUHAMO ZDRAVO</vt:lpstr>
      <vt:lpstr>TRADICIONALNI SLOVENSKI ZAJTRK</vt:lpstr>
      <vt:lpstr>PowerPointova predstavitev</vt:lpstr>
      <vt:lpstr>POMAGAJTE PRI PRIPRAVI ZAJTRKA</vt:lpstr>
      <vt:lpstr>               PREHRANSKA PIRAMIDA</vt:lpstr>
      <vt:lpstr>SKUPAJ S STARŠI PRIPRAVITE ZDRAV                   OBROK ALI PRIGRIZEK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NARAVOSLOVNI DAN:  KUHAMO ZDRAVO V POVEZAVI S TRADICIONALNIM SLOVENSKIM ZAJTRKOM</dc:title>
  <dc:creator>Jasmina Škrbec</dc:creator>
  <cp:lastModifiedBy>Jasmina Škrbec</cp:lastModifiedBy>
  <cp:revision>8</cp:revision>
  <dcterms:created xsi:type="dcterms:W3CDTF">2020-11-17T09:17:05Z</dcterms:created>
  <dcterms:modified xsi:type="dcterms:W3CDTF">2020-11-17T16:35:44Z</dcterms:modified>
</cp:coreProperties>
</file>