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sldIdLst>
    <p:sldId id="256" r:id="rId2"/>
    <p:sldId id="272" r:id="rId3"/>
    <p:sldId id="273" r:id="rId4"/>
    <p:sldId id="257" r:id="rId5"/>
  </p:sldIdLst>
  <p:sldSz cx="9144000" cy="6858000" type="screen4x3"/>
  <p:notesSz cx="6858000" cy="9144000"/>
  <p:defaultTextStyle>
    <a:defPPr>
      <a:defRPr lang="sl-S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CC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08" y="27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386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grpSp>
          <p:nvGrpSpPr>
            <p:cNvPr id="16387" name="Group 3"/>
            <p:cNvGrpSpPr>
              <a:grpSpLocks/>
            </p:cNvGrpSpPr>
            <p:nvPr/>
          </p:nvGrpSpPr>
          <p:grpSpPr bwMode="auto">
            <a:xfrm>
              <a:off x="0" y="1161"/>
              <a:ext cx="5758" cy="3159"/>
              <a:chOff x="0" y="1161"/>
              <a:chExt cx="5758" cy="3159"/>
            </a:xfrm>
          </p:grpSpPr>
          <p:sp>
            <p:nvSpPr>
              <p:cNvPr id="16388" name="Freeform 4"/>
              <p:cNvSpPr>
                <a:spLocks/>
              </p:cNvSpPr>
              <p:nvPr/>
            </p:nvSpPr>
            <p:spPr bwMode="hidden">
              <a:xfrm>
                <a:off x="558" y="1161"/>
                <a:ext cx="5200" cy="3159"/>
              </a:xfrm>
              <a:custGeom>
                <a:avLst/>
                <a:gdLst/>
                <a:ahLst/>
                <a:cxnLst>
                  <a:cxn ang="0">
                    <a:pos x="0" y="3159"/>
                  </a:cxn>
                  <a:cxn ang="0">
                    <a:pos x="5184" y="3159"/>
                  </a:cxn>
                  <a:cxn ang="0">
                    <a:pos x="5184" y="0"/>
                  </a:cxn>
                  <a:cxn ang="0">
                    <a:pos x="0" y="0"/>
                  </a:cxn>
                  <a:cxn ang="0">
                    <a:pos x="0" y="3159"/>
                  </a:cxn>
                  <a:cxn ang="0">
                    <a:pos x="0" y="3159"/>
                  </a:cxn>
                </a:cxnLst>
                <a:rect l="0" t="0" r="r" b="b"/>
                <a:pathLst>
                  <a:path w="5184" h="3159">
                    <a:moveTo>
                      <a:pt x="0" y="3159"/>
                    </a:moveTo>
                    <a:lnTo>
                      <a:pt x="5184" y="3159"/>
                    </a:lnTo>
                    <a:lnTo>
                      <a:pt x="5184" y="0"/>
                    </a:lnTo>
                    <a:lnTo>
                      <a:pt x="0" y="0"/>
                    </a:lnTo>
                    <a:lnTo>
                      <a:pt x="0" y="3159"/>
                    </a:lnTo>
                    <a:lnTo>
                      <a:pt x="0" y="3159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16389" name="Freeform 5"/>
              <p:cNvSpPr>
                <a:spLocks/>
              </p:cNvSpPr>
              <p:nvPr/>
            </p:nvSpPr>
            <p:spPr bwMode="hidden">
              <a:xfrm>
                <a:off x="0" y="1161"/>
                <a:ext cx="558" cy="315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159"/>
                  </a:cxn>
                  <a:cxn ang="0">
                    <a:pos x="556" y="3159"/>
                  </a:cxn>
                  <a:cxn ang="0">
                    <a:pos x="556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556" h="3159">
                    <a:moveTo>
                      <a:pt x="0" y="0"/>
                    </a:moveTo>
                    <a:lnTo>
                      <a:pt x="0" y="3159"/>
                    </a:lnTo>
                    <a:lnTo>
                      <a:pt x="556" y="3159"/>
                    </a:lnTo>
                    <a:lnTo>
                      <a:pt x="556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</p:grpSp>
        <p:sp>
          <p:nvSpPr>
            <p:cNvPr id="16390" name="Freeform 6"/>
            <p:cNvSpPr>
              <a:spLocks/>
            </p:cNvSpPr>
            <p:nvPr/>
          </p:nvSpPr>
          <p:spPr bwMode="ltGray">
            <a:xfrm>
              <a:off x="552" y="951"/>
              <a:ext cx="12" cy="42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420"/>
                </a:cxn>
                <a:cxn ang="0">
                  <a:pos x="12" y="42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" h="420">
                  <a:moveTo>
                    <a:pt x="0" y="0"/>
                  </a:moveTo>
                  <a:lnTo>
                    <a:pt x="0" y="420"/>
                  </a:lnTo>
                  <a:lnTo>
                    <a:pt x="12" y="42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hlink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6391" name="Freeform 7"/>
            <p:cNvSpPr>
              <a:spLocks/>
            </p:cNvSpPr>
            <p:nvPr/>
          </p:nvSpPr>
          <p:spPr bwMode="ltGray">
            <a:xfrm>
              <a:off x="767" y="1155"/>
              <a:ext cx="252" cy="12"/>
            </a:xfrm>
            <a:custGeom>
              <a:avLst/>
              <a:gdLst/>
              <a:ahLst/>
              <a:cxnLst>
                <a:cxn ang="0">
                  <a:pos x="251" y="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251" y="12"/>
                </a:cxn>
                <a:cxn ang="0">
                  <a:pos x="251" y="0"/>
                </a:cxn>
                <a:cxn ang="0">
                  <a:pos x="251" y="0"/>
                </a:cxn>
              </a:cxnLst>
              <a:rect l="0" t="0" r="r" b="b"/>
              <a:pathLst>
                <a:path w="251" h="12">
                  <a:moveTo>
                    <a:pt x="251" y="0"/>
                  </a:moveTo>
                  <a:lnTo>
                    <a:pt x="0" y="0"/>
                  </a:ln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25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6392" name="Freeform 8"/>
            <p:cNvSpPr>
              <a:spLocks/>
            </p:cNvSpPr>
            <p:nvPr/>
          </p:nvSpPr>
          <p:spPr bwMode="ltGray">
            <a:xfrm>
              <a:off x="0" y="1155"/>
              <a:ext cx="351" cy="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2"/>
                </a:cxn>
                <a:cxn ang="0">
                  <a:pos x="251" y="12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" h="12">
                  <a:moveTo>
                    <a:pt x="0" y="0"/>
                  </a:move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grpSp>
          <p:nvGrpSpPr>
            <p:cNvPr id="16393" name="Group 9"/>
            <p:cNvGrpSpPr>
              <a:grpSpLocks/>
            </p:cNvGrpSpPr>
            <p:nvPr/>
          </p:nvGrpSpPr>
          <p:grpSpPr bwMode="auto">
            <a:xfrm>
              <a:off x="348" y="4"/>
              <a:ext cx="5410" cy="4316"/>
              <a:chOff x="348" y="4"/>
              <a:chExt cx="5410" cy="4316"/>
            </a:xfrm>
          </p:grpSpPr>
          <p:sp>
            <p:nvSpPr>
              <p:cNvPr id="16394" name="Freeform 10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695"/>
                  </a:cxn>
                  <a:cxn ang="0">
                    <a:pos x="12" y="695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16395" name="Freeform 11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/>
                <a:ahLst/>
                <a:cxnLst>
                  <a:cxn ang="0">
                    <a:pos x="0" y="2697"/>
                  </a:cxn>
                  <a:cxn ang="0">
                    <a:pos x="12" y="2697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697"/>
                  </a:cxn>
                  <a:cxn ang="0">
                    <a:pos x="0" y="2697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16396" name="Freeform 12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/>
                <a:ahLst/>
                <a:cxnLst>
                  <a:cxn ang="0">
                    <a:pos x="4724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4724" y="12"/>
                  </a:cxn>
                  <a:cxn ang="0">
                    <a:pos x="4724" y="0"/>
                  </a:cxn>
                  <a:cxn ang="0">
                    <a:pos x="4724" y="0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16397" name="Freeform 13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/>
                <a:ahLst/>
                <a:cxnLst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0" y="252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16398" name="Freeform 14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16399" name="Freeform 15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18" y="12"/>
                  </a:cxn>
                  <a:cxn ang="0">
                    <a:pos x="418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</p:grpSp>
      </p:grpSp>
      <p:sp>
        <p:nvSpPr>
          <p:cNvPr id="16400" name="Rectangle 16"/>
          <p:cNvSpPr>
            <a:spLocks noGrp="1" noChangeArrowheads="1"/>
          </p:cNvSpPr>
          <p:nvPr>
            <p:ph type="ctrTitle" sz="quarter"/>
          </p:nvPr>
        </p:nvSpPr>
        <p:spPr>
          <a:xfrm>
            <a:off x="1066800" y="1997075"/>
            <a:ext cx="7086600" cy="1431925"/>
          </a:xfrm>
        </p:spPr>
        <p:txBody>
          <a:bodyPr anchor="b"/>
          <a:lstStyle>
            <a:lvl1pPr>
              <a:defRPr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16401" name="Rectangle 1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066800" y="3886200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sl-SI"/>
              <a:t>Kliknite, če želite urediti slog podnaslova matrice</a:t>
            </a:r>
          </a:p>
        </p:txBody>
      </p:sp>
      <p:sp>
        <p:nvSpPr>
          <p:cNvPr id="16402" name="Rectangle 18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sl-SI"/>
          </a:p>
        </p:txBody>
      </p:sp>
      <p:sp>
        <p:nvSpPr>
          <p:cNvPr id="16403" name="Rectangle 19"/>
          <p:cNvSpPr>
            <a:spLocks noGrp="1" noChangeArrowheads="1"/>
          </p:cNvSpPr>
          <p:nvPr>
            <p:ph type="ftr" sz="quarter" idx="3"/>
          </p:nvPr>
        </p:nvSpPr>
        <p:spPr>
          <a:xfrm>
            <a:off x="33528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sl-SI"/>
          </a:p>
        </p:txBody>
      </p:sp>
      <p:sp>
        <p:nvSpPr>
          <p:cNvPr id="16404" name="Rectangle 20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461DFC32-56DD-4617-A59D-64474858FD9A}" type="slidenum">
              <a:rPr lang="sl-SI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D72D8B-3E4B-4B4D-87D5-A6D2E23795D5}" type="slidenum">
              <a:rPr lang="sl-SI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724650" y="304800"/>
            <a:ext cx="1885950" cy="5791200"/>
          </a:xfrm>
        </p:spPr>
        <p:txBody>
          <a:bodyPr vert="eaVert"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1066800" y="304800"/>
            <a:ext cx="5505450" cy="5791200"/>
          </a:xfrm>
        </p:spPr>
        <p:txBody>
          <a:bodyPr vert="eaVert"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09745E-D01A-4F6F-8B66-8EB0A87884F5}" type="slidenum">
              <a:rPr lang="sl-SI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Naslov, besedilo in 2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066800" y="304800"/>
            <a:ext cx="7543800" cy="1431925"/>
          </a:xfrm>
        </p:spPr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besedila 2"/>
          <p:cNvSpPr>
            <a:spLocks noGrp="1"/>
          </p:cNvSpPr>
          <p:nvPr>
            <p:ph type="body" sz="half" idx="1"/>
          </p:nvPr>
        </p:nvSpPr>
        <p:spPr>
          <a:xfrm>
            <a:off x="1066800" y="1981200"/>
            <a:ext cx="3695700" cy="4114800"/>
          </a:xfrm>
        </p:spPr>
        <p:txBody>
          <a:bodyPr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quarter" idx="2"/>
          </p:nvPr>
        </p:nvSpPr>
        <p:spPr>
          <a:xfrm>
            <a:off x="4914900" y="1981200"/>
            <a:ext cx="3695700" cy="1981200"/>
          </a:xfrm>
        </p:spPr>
        <p:txBody>
          <a:bodyPr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grada vsebine 4"/>
          <p:cNvSpPr>
            <a:spLocks noGrp="1"/>
          </p:cNvSpPr>
          <p:nvPr>
            <p:ph sz="quarter" idx="3"/>
          </p:nvPr>
        </p:nvSpPr>
        <p:spPr>
          <a:xfrm>
            <a:off x="4914900" y="4114800"/>
            <a:ext cx="3695700" cy="1981200"/>
          </a:xfrm>
        </p:spPr>
        <p:txBody>
          <a:bodyPr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6" name="Ograda datuma 5"/>
          <p:cNvSpPr>
            <a:spLocks noGrp="1"/>
          </p:cNvSpPr>
          <p:nvPr>
            <p:ph type="dt" sz="half" idx="10"/>
          </p:nvPr>
        </p:nvSpPr>
        <p:spPr>
          <a:xfrm>
            <a:off x="1066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sl-SI"/>
          </a:p>
        </p:txBody>
      </p:sp>
      <p:sp>
        <p:nvSpPr>
          <p:cNvPr id="7" name="Ograda noge 6"/>
          <p:cNvSpPr>
            <a:spLocks noGrp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sl-SI"/>
          </a:p>
        </p:txBody>
      </p:sp>
      <p:sp>
        <p:nvSpPr>
          <p:cNvPr id="8" name="Ograda številke diapozitiva 7"/>
          <p:cNvSpPr>
            <a:spLocks noGrp="1"/>
          </p:cNvSpPr>
          <p:nvPr>
            <p:ph type="sldNum" sz="quarter" idx="12"/>
          </p:nvPr>
        </p:nvSpPr>
        <p:spPr>
          <a:xfrm>
            <a:off x="67056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99092B8C-3A3F-4E15-85DD-94DC8DA00718}" type="slidenum">
              <a:rPr lang="sl-SI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Naslov, besedilo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066800" y="304800"/>
            <a:ext cx="7543800" cy="1431925"/>
          </a:xfrm>
        </p:spPr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besedila 2"/>
          <p:cNvSpPr>
            <a:spLocks noGrp="1"/>
          </p:cNvSpPr>
          <p:nvPr>
            <p:ph type="body" sz="half" idx="1"/>
          </p:nvPr>
        </p:nvSpPr>
        <p:spPr>
          <a:xfrm>
            <a:off x="1066800" y="1981200"/>
            <a:ext cx="3695700" cy="4114800"/>
          </a:xfrm>
        </p:spPr>
        <p:txBody>
          <a:bodyPr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914900" y="1981200"/>
            <a:ext cx="3695700" cy="4114800"/>
          </a:xfrm>
        </p:spPr>
        <p:txBody>
          <a:bodyPr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>
          <a:xfrm>
            <a:off x="1066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>
          <a:xfrm>
            <a:off x="67056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C051D435-DEEF-4C12-BB3B-DFF3D5C304A7}" type="slidenum">
              <a:rPr lang="sl-SI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Naslov in 4 vseb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 sz="quarter"/>
          </p:nvPr>
        </p:nvSpPr>
        <p:spPr>
          <a:xfrm>
            <a:off x="1066800" y="304800"/>
            <a:ext cx="7543800" cy="1431925"/>
          </a:xfrm>
        </p:spPr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vsebine 2"/>
          <p:cNvSpPr>
            <a:spLocks noGrp="1"/>
          </p:cNvSpPr>
          <p:nvPr>
            <p:ph sz="quarter" idx="1"/>
          </p:nvPr>
        </p:nvSpPr>
        <p:spPr>
          <a:xfrm>
            <a:off x="1066800" y="1981200"/>
            <a:ext cx="3695700" cy="1981200"/>
          </a:xfrm>
        </p:spPr>
        <p:txBody>
          <a:bodyPr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quarter" idx="2"/>
          </p:nvPr>
        </p:nvSpPr>
        <p:spPr>
          <a:xfrm>
            <a:off x="4914900" y="1981200"/>
            <a:ext cx="3695700" cy="1981200"/>
          </a:xfrm>
        </p:spPr>
        <p:txBody>
          <a:bodyPr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grada vsebine 4"/>
          <p:cNvSpPr>
            <a:spLocks noGrp="1"/>
          </p:cNvSpPr>
          <p:nvPr>
            <p:ph sz="quarter" idx="3"/>
          </p:nvPr>
        </p:nvSpPr>
        <p:spPr>
          <a:xfrm>
            <a:off x="1066800" y="4114800"/>
            <a:ext cx="3695700" cy="1981200"/>
          </a:xfrm>
        </p:spPr>
        <p:txBody>
          <a:bodyPr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914900" y="4114800"/>
            <a:ext cx="3695700" cy="1981200"/>
          </a:xfrm>
        </p:spPr>
        <p:txBody>
          <a:bodyPr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7" name="Ograda datuma 6"/>
          <p:cNvSpPr>
            <a:spLocks noGrp="1"/>
          </p:cNvSpPr>
          <p:nvPr>
            <p:ph type="dt" sz="half" idx="10"/>
          </p:nvPr>
        </p:nvSpPr>
        <p:spPr>
          <a:xfrm>
            <a:off x="1066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sl-SI"/>
          </a:p>
        </p:txBody>
      </p:sp>
      <p:sp>
        <p:nvSpPr>
          <p:cNvPr id="8" name="Ograda noge 7"/>
          <p:cNvSpPr>
            <a:spLocks noGrp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sl-SI"/>
          </a:p>
        </p:txBody>
      </p:sp>
      <p:sp>
        <p:nvSpPr>
          <p:cNvPr id="9" name="Ograda številke diapozitiva 8"/>
          <p:cNvSpPr>
            <a:spLocks noGrp="1"/>
          </p:cNvSpPr>
          <p:nvPr>
            <p:ph type="sldNum" sz="quarter" idx="12"/>
          </p:nvPr>
        </p:nvSpPr>
        <p:spPr>
          <a:xfrm>
            <a:off x="67056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279D21DF-F42F-406D-9CB8-D93E615E19C6}" type="slidenum">
              <a:rPr lang="sl-SI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F7C4E7-F35C-4F6B-8F28-652D21630DB8}" type="slidenum">
              <a:rPr lang="sl-SI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DD1728-EB3D-42F0-AC86-F5E9F497DF45}" type="slidenum">
              <a:rPr lang="sl-SI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1066800" y="1981200"/>
            <a:ext cx="3695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914900" y="1981200"/>
            <a:ext cx="3695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BB1936-08AC-471B-8F0E-454697CBD2AE}" type="slidenum">
              <a:rPr lang="sl-SI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7" name="Ograd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/>
          </a:p>
        </p:txBody>
      </p:sp>
      <p:sp>
        <p:nvSpPr>
          <p:cNvPr id="8" name="Ograd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/>
          </a:p>
        </p:txBody>
      </p:sp>
      <p:sp>
        <p:nvSpPr>
          <p:cNvPr id="9" name="Ograd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0F0D5C-D008-42EF-9956-683F142D2DC5}" type="slidenum">
              <a:rPr lang="sl-SI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CC0586-1A0C-4414-AB81-F20FCFF8DF54}" type="slidenum">
              <a:rPr lang="sl-SI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/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A75296-20B2-47DC-AEAD-825DAAA2190A}" type="slidenum">
              <a:rPr lang="sl-SI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B8D46B-A2BC-4528-B515-B6A1BE932A0C}" type="slidenum">
              <a:rPr lang="sl-SI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0E5A4C-E7AF-4638-86CF-2C8F23B7AAD1}" type="slidenum">
              <a:rPr lang="sl-SI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362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sp>
          <p:nvSpPr>
            <p:cNvPr id="15363" name="Freeform 3"/>
            <p:cNvSpPr>
              <a:spLocks/>
            </p:cNvSpPr>
            <p:nvPr/>
          </p:nvSpPr>
          <p:spPr bwMode="hidden">
            <a:xfrm>
              <a:off x="558" y="1161"/>
              <a:ext cx="5200" cy="3159"/>
            </a:xfrm>
            <a:custGeom>
              <a:avLst/>
              <a:gdLst/>
              <a:ahLst/>
              <a:cxnLst>
                <a:cxn ang="0">
                  <a:pos x="0" y="3159"/>
                </a:cxn>
                <a:cxn ang="0">
                  <a:pos x="5184" y="3159"/>
                </a:cxn>
                <a:cxn ang="0">
                  <a:pos x="5184" y="0"/>
                </a:cxn>
                <a:cxn ang="0">
                  <a:pos x="0" y="0"/>
                </a:cxn>
                <a:cxn ang="0">
                  <a:pos x="0" y="3159"/>
                </a:cxn>
                <a:cxn ang="0">
                  <a:pos x="0" y="3159"/>
                </a:cxn>
              </a:cxnLst>
              <a:rect l="0" t="0" r="r" b="b"/>
              <a:pathLst>
                <a:path w="5184" h="3159">
                  <a:moveTo>
                    <a:pt x="0" y="3159"/>
                  </a:moveTo>
                  <a:lnTo>
                    <a:pt x="5184" y="3159"/>
                  </a:lnTo>
                  <a:lnTo>
                    <a:pt x="5184" y="0"/>
                  </a:lnTo>
                  <a:lnTo>
                    <a:pt x="0" y="0"/>
                  </a:lnTo>
                  <a:lnTo>
                    <a:pt x="0" y="3159"/>
                  </a:lnTo>
                  <a:lnTo>
                    <a:pt x="0" y="315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5364" name="Freeform 4"/>
            <p:cNvSpPr>
              <a:spLocks/>
            </p:cNvSpPr>
            <p:nvPr/>
          </p:nvSpPr>
          <p:spPr bwMode="hidden">
            <a:xfrm>
              <a:off x="0" y="1161"/>
              <a:ext cx="558" cy="315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159"/>
                </a:cxn>
                <a:cxn ang="0">
                  <a:pos x="556" y="3159"/>
                </a:cxn>
                <a:cxn ang="0">
                  <a:pos x="55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56" h="3159">
                  <a:moveTo>
                    <a:pt x="0" y="0"/>
                  </a:moveTo>
                  <a:lnTo>
                    <a:pt x="0" y="3159"/>
                  </a:lnTo>
                  <a:lnTo>
                    <a:pt x="556" y="3159"/>
                  </a:lnTo>
                  <a:lnTo>
                    <a:pt x="55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grpSp>
          <p:nvGrpSpPr>
            <p:cNvPr id="15365" name="Group 5"/>
            <p:cNvGrpSpPr>
              <a:grpSpLocks/>
            </p:cNvGrpSpPr>
            <p:nvPr userDrawn="1"/>
          </p:nvGrpSpPr>
          <p:grpSpPr bwMode="auto">
            <a:xfrm>
              <a:off x="0" y="4"/>
              <a:ext cx="5758" cy="4316"/>
              <a:chOff x="0" y="4"/>
              <a:chExt cx="5758" cy="4316"/>
            </a:xfrm>
          </p:grpSpPr>
          <p:sp>
            <p:nvSpPr>
              <p:cNvPr id="15366" name="Freeform 6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695"/>
                  </a:cxn>
                  <a:cxn ang="0">
                    <a:pos x="12" y="695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15367" name="Freeform 7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/>
                <a:ahLst/>
                <a:cxnLst>
                  <a:cxn ang="0">
                    <a:pos x="0" y="2697"/>
                  </a:cxn>
                  <a:cxn ang="0">
                    <a:pos x="12" y="2697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697"/>
                  </a:cxn>
                  <a:cxn ang="0">
                    <a:pos x="0" y="2697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15368" name="Freeform 8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/>
                <a:ahLst/>
                <a:cxnLst>
                  <a:cxn ang="0">
                    <a:pos x="4724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4724" y="12"/>
                  </a:cxn>
                  <a:cxn ang="0">
                    <a:pos x="4724" y="0"/>
                  </a:cxn>
                  <a:cxn ang="0">
                    <a:pos x="4724" y="0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15369" name="Freeform 9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/>
                <a:ahLst/>
                <a:cxnLst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0" y="252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15370" name="Freeform 10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15371" name="Freeform 11"/>
              <p:cNvSpPr>
                <a:spLocks/>
              </p:cNvSpPr>
              <p:nvPr/>
            </p:nvSpPr>
            <p:spPr bwMode="ltGray">
              <a:xfrm>
                <a:off x="552" y="951"/>
                <a:ext cx="12" cy="4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420"/>
                  </a:cxn>
                  <a:cxn ang="0">
                    <a:pos x="12" y="42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2" h="420">
                    <a:moveTo>
                      <a:pt x="0" y="0"/>
                    </a:moveTo>
                    <a:lnTo>
                      <a:pt x="0" y="420"/>
                    </a:lnTo>
                    <a:lnTo>
                      <a:pt x="12" y="42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15372" name="Freeform 12"/>
              <p:cNvSpPr>
                <a:spLocks/>
              </p:cNvSpPr>
              <p:nvPr/>
            </p:nvSpPr>
            <p:spPr bwMode="ltGray">
              <a:xfrm>
                <a:off x="0" y="1155"/>
                <a:ext cx="351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251" y="12"/>
                  </a:cxn>
                  <a:cxn ang="0">
                    <a:pos x="251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251" h="12">
                    <a:moveTo>
                      <a:pt x="0" y="0"/>
                    </a:move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15373" name="Freeform 13"/>
              <p:cNvSpPr>
                <a:spLocks/>
              </p:cNvSpPr>
              <p:nvPr/>
            </p:nvSpPr>
            <p:spPr bwMode="ltGray">
              <a:xfrm>
                <a:off x="767" y="1155"/>
                <a:ext cx="252" cy="12"/>
              </a:xfrm>
              <a:custGeom>
                <a:avLst/>
                <a:gdLst/>
                <a:ahLst/>
                <a:cxnLst>
                  <a:cxn ang="0">
                    <a:pos x="251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251" y="12"/>
                  </a:cxn>
                  <a:cxn ang="0">
                    <a:pos x="251" y="0"/>
                  </a:cxn>
                  <a:cxn ang="0">
                    <a:pos x="251" y="0"/>
                  </a:cxn>
                </a:cxnLst>
                <a:rect l="0" t="0" r="r" b="b"/>
                <a:pathLst>
                  <a:path w="251" h="12">
                    <a:moveTo>
                      <a:pt x="251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25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15374" name="Freeform 14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18" y="12"/>
                  </a:cxn>
                  <a:cxn ang="0">
                    <a:pos x="418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sl-SI"/>
              </a:p>
            </p:txBody>
          </p:sp>
        </p:grpSp>
      </p:grpSp>
      <p:sp>
        <p:nvSpPr>
          <p:cNvPr id="15375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04800"/>
            <a:ext cx="7543800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l-SI"/>
              <a:t>Kliknite, če želite urediti slog naslova matrice</a:t>
            </a:r>
          </a:p>
        </p:txBody>
      </p:sp>
      <p:sp>
        <p:nvSpPr>
          <p:cNvPr id="15376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981200"/>
            <a:ext cx="75438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15377" name="Rectangle 1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66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sl-SI"/>
          </a:p>
        </p:txBody>
      </p:sp>
      <p:sp>
        <p:nvSpPr>
          <p:cNvPr id="15378" name="Rectangle 1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sl-SI"/>
          </a:p>
        </p:txBody>
      </p:sp>
      <p:sp>
        <p:nvSpPr>
          <p:cNvPr id="15379" name="Rectangle 1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8A9CDE35-582A-44DD-96AA-74AE78EFEDE9}" type="slidenum">
              <a:rPr lang="sl-SI"/>
              <a:pPr/>
              <a:t>‹#›</a:t>
            </a:fld>
            <a:endParaRPr lang="sl-SI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  <p:sldLayoutId id="2147483663" r:id="rId12"/>
    <p:sldLayoutId id="2147483664" r:id="rId13"/>
    <p:sldLayoutId id="2147483665" r:id="rId14"/>
  </p:sldLayoutIdLst>
  <p:txStyles>
    <p:titleStyle>
      <a:lvl1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87450" y="1484313"/>
            <a:ext cx="7086600" cy="1431925"/>
          </a:xfrm>
        </p:spPr>
        <p:txBody>
          <a:bodyPr/>
          <a:lstStyle/>
          <a:p>
            <a:pPr algn="ctr"/>
            <a:r>
              <a:rPr lang="sl-SI" sz="5400" b="0" i="1"/>
              <a:t>DELI RASTLIN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1187624" y="476672"/>
            <a:ext cx="6840760" cy="1252736"/>
          </a:xfrm>
        </p:spPr>
        <p:txBody>
          <a:bodyPr/>
          <a:lstStyle/>
          <a:p>
            <a:r>
              <a:rPr lang="sl-SI" sz="2800" dirty="0">
                <a:solidFill>
                  <a:schemeClr val="tx1"/>
                </a:solidFill>
              </a:rPr>
              <a:t>Vse cvetlice s cvetovi imajo: </a:t>
            </a:r>
          </a:p>
          <a:p>
            <a:pPr>
              <a:buFontTx/>
              <a:buChar char="-"/>
            </a:pPr>
            <a:r>
              <a:rPr lang="sl-SI" sz="2800" dirty="0">
                <a:solidFill>
                  <a:schemeClr val="tx1"/>
                </a:solidFill>
              </a:rPr>
              <a:t>korenino, steblo, liste in semena.</a:t>
            </a:r>
            <a:r>
              <a:rPr lang="sl-SI" dirty="0">
                <a:solidFill>
                  <a:schemeClr val="tx1"/>
                </a:solidFill>
              </a:rPr>
              <a:t> </a:t>
            </a:r>
          </a:p>
        </p:txBody>
      </p:sp>
      <p:pic>
        <p:nvPicPr>
          <p:cNvPr id="4" name="Slika 3" descr="adventitious-root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43808" y="3356992"/>
            <a:ext cx="3790050" cy="3096344"/>
          </a:xfrm>
          <a:prstGeom prst="rect">
            <a:avLst/>
          </a:prstGeom>
        </p:spPr>
      </p:pic>
      <p:cxnSp>
        <p:nvCxnSpPr>
          <p:cNvPr id="8" name="Raven puščični konektor 7"/>
          <p:cNvCxnSpPr/>
          <p:nvPr/>
        </p:nvCxnSpPr>
        <p:spPr>
          <a:xfrm>
            <a:off x="2843808" y="3140968"/>
            <a:ext cx="936104" cy="36004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Raven puščični konektor 9"/>
          <p:cNvCxnSpPr>
            <a:stCxn id="21" idx="3"/>
          </p:cNvCxnSpPr>
          <p:nvPr/>
        </p:nvCxnSpPr>
        <p:spPr>
          <a:xfrm flipV="1">
            <a:off x="2555776" y="5589241"/>
            <a:ext cx="864096" cy="27206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aven puščični konektor 11"/>
          <p:cNvCxnSpPr/>
          <p:nvPr/>
        </p:nvCxnSpPr>
        <p:spPr>
          <a:xfrm flipH="1">
            <a:off x="5940152" y="4725144"/>
            <a:ext cx="1080120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Raven puščični konektor 13"/>
          <p:cNvCxnSpPr/>
          <p:nvPr/>
        </p:nvCxnSpPr>
        <p:spPr>
          <a:xfrm flipH="1">
            <a:off x="5292080" y="3284984"/>
            <a:ext cx="1080120" cy="72008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Raven puščični konektor 16"/>
          <p:cNvCxnSpPr/>
          <p:nvPr/>
        </p:nvCxnSpPr>
        <p:spPr>
          <a:xfrm flipV="1">
            <a:off x="3059832" y="3717032"/>
            <a:ext cx="720080" cy="28803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PoljeZBesedilom 18"/>
          <p:cNvSpPr txBox="1"/>
          <p:nvPr/>
        </p:nvSpPr>
        <p:spPr>
          <a:xfrm>
            <a:off x="1763688" y="2996952"/>
            <a:ext cx="9361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000" b="1" dirty="0"/>
              <a:t>CVET</a:t>
            </a:r>
          </a:p>
        </p:txBody>
      </p:sp>
      <p:sp>
        <p:nvSpPr>
          <p:cNvPr id="20" name="PoljeZBesedilom 19"/>
          <p:cNvSpPr txBox="1"/>
          <p:nvPr/>
        </p:nvSpPr>
        <p:spPr>
          <a:xfrm>
            <a:off x="1979712" y="3933056"/>
            <a:ext cx="10801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000" b="1" dirty="0"/>
              <a:t>PLOD</a:t>
            </a:r>
          </a:p>
        </p:txBody>
      </p:sp>
      <p:sp>
        <p:nvSpPr>
          <p:cNvPr id="21" name="PoljeZBesedilom 20"/>
          <p:cNvSpPr txBox="1"/>
          <p:nvPr/>
        </p:nvSpPr>
        <p:spPr>
          <a:xfrm>
            <a:off x="971600" y="5661248"/>
            <a:ext cx="15841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000" b="1" dirty="0"/>
              <a:t>KORENINA</a:t>
            </a:r>
          </a:p>
        </p:txBody>
      </p:sp>
      <p:sp>
        <p:nvSpPr>
          <p:cNvPr id="22" name="PoljeZBesedilom 21"/>
          <p:cNvSpPr txBox="1"/>
          <p:nvPr/>
        </p:nvSpPr>
        <p:spPr>
          <a:xfrm>
            <a:off x="6444208" y="3068960"/>
            <a:ext cx="12961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000" b="1" dirty="0"/>
              <a:t>STEBLO</a:t>
            </a:r>
          </a:p>
        </p:txBody>
      </p:sp>
      <p:sp>
        <p:nvSpPr>
          <p:cNvPr id="23" name="PoljeZBesedilom 22"/>
          <p:cNvSpPr txBox="1"/>
          <p:nvPr/>
        </p:nvSpPr>
        <p:spPr>
          <a:xfrm>
            <a:off x="7164288" y="4653136"/>
            <a:ext cx="7920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000" b="1" dirty="0"/>
              <a:t>LIST</a:t>
            </a:r>
            <a:endParaRPr lang="sl-SI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827584" y="476672"/>
            <a:ext cx="8064896" cy="5976664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10000"/>
              </a:lnSpc>
            </a:pPr>
            <a:r>
              <a:rPr lang="sl-SI" sz="2800" b="1" u="sng" dirty="0">
                <a:solidFill>
                  <a:srgbClr val="FF0000"/>
                </a:solidFill>
              </a:rPr>
              <a:t>CVET</a:t>
            </a:r>
            <a:r>
              <a:rPr lang="sl-SI" sz="2800" dirty="0"/>
              <a:t> </a:t>
            </a:r>
            <a:r>
              <a:rPr lang="sl-SI" sz="2800" dirty="0">
                <a:solidFill>
                  <a:schemeClr val="tx1"/>
                </a:solidFill>
              </a:rPr>
              <a:t>– na vrhu stebla</a:t>
            </a:r>
          </a:p>
          <a:p>
            <a:pPr>
              <a:lnSpc>
                <a:spcPct val="110000"/>
              </a:lnSpc>
              <a:buNone/>
            </a:pPr>
            <a:endParaRPr lang="sl-SI" sz="2800" dirty="0"/>
          </a:p>
          <a:p>
            <a:pPr>
              <a:lnSpc>
                <a:spcPct val="110000"/>
              </a:lnSpc>
            </a:pPr>
            <a:r>
              <a:rPr lang="sl-SI" sz="2800" b="1" u="sng" dirty="0">
                <a:solidFill>
                  <a:srgbClr val="FF0000"/>
                </a:solidFill>
              </a:rPr>
              <a:t>PLOD</a:t>
            </a:r>
            <a:r>
              <a:rPr lang="sl-SI" sz="2800" u="sng" dirty="0">
                <a:solidFill>
                  <a:srgbClr val="FF0000"/>
                </a:solidFill>
              </a:rPr>
              <a:t> </a:t>
            </a:r>
            <a:r>
              <a:rPr lang="sl-SI" sz="2800" dirty="0">
                <a:solidFill>
                  <a:schemeClr val="tx1"/>
                </a:solidFill>
              </a:rPr>
              <a:t>– iz cveta nastane plod. V plodu so semena. Iz semen se razvije nova rastlina.</a:t>
            </a:r>
          </a:p>
          <a:p>
            <a:pPr>
              <a:lnSpc>
                <a:spcPct val="110000"/>
              </a:lnSpc>
              <a:buNone/>
            </a:pPr>
            <a:endParaRPr lang="sl-SI" sz="2800" dirty="0"/>
          </a:p>
          <a:p>
            <a:pPr>
              <a:lnSpc>
                <a:spcPct val="110000"/>
              </a:lnSpc>
            </a:pPr>
            <a:r>
              <a:rPr lang="sl-SI" sz="2800" b="1" u="sng" dirty="0">
                <a:solidFill>
                  <a:srgbClr val="FF0000"/>
                </a:solidFill>
              </a:rPr>
              <a:t>KORENINA</a:t>
            </a:r>
            <a:r>
              <a:rPr lang="sl-SI" sz="2800" dirty="0"/>
              <a:t> </a:t>
            </a:r>
            <a:r>
              <a:rPr lang="sl-SI" sz="2800" dirty="0">
                <a:solidFill>
                  <a:schemeClr val="tx1"/>
                </a:solidFill>
              </a:rPr>
              <a:t>– rastlina pritrjena v zemljo. S koreninami črpa vodo in v njej raztopljene snovi iz tal. Voda gre iz korenin po steblu v liste.</a:t>
            </a:r>
          </a:p>
          <a:p>
            <a:pPr>
              <a:lnSpc>
                <a:spcPct val="110000"/>
              </a:lnSpc>
              <a:buNone/>
            </a:pPr>
            <a:endParaRPr lang="sl-SI" sz="2800" dirty="0"/>
          </a:p>
          <a:p>
            <a:pPr>
              <a:lnSpc>
                <a:spcPct val="110000"/>
              </a:lnSpc>
            </a:pPr>
            <a:r>
              <a:rPr lang="sl-SI" sz="2800" b="1" u="sng" dirty="0">
                <a:solidFill>
                  <a:srgbClr val="FF0000"/>
                </a:solidFill>
              </a:rPr>
              <a:t>STEBLO</a:t>
            </a:r>
            <a:r>
              <a:rPr lang="sl-SI" sz="2800" dirty="0"/>
              <a:t> </a:t>
            </a:r>
            <a:r>
              <a:rPr lang="sl-SI" sz="2800" dirty="0">
                <a:solidFill>
                  <a:schemeClr val="tx1"/>
                </a:solidFill>
              </a:rPr>
              <a:t>– drži rastlino pokonci. </a:t>
            </a:r>
          </a:p>
          <a:p>
            <a:pPr>
              <a:lnSpc>
                <a:spcPct val="110000"/>
              </a:lnSpc>
              <a:buNone/>
            </a:pPr>
            <a:endParaRPr lang="sl-SI" sz="2800" dirty="0"/>
          </a:p>
          <a:p>
            <a:pPr>
              <a:lnSpc>
                <a:spcPct val="110000"/>
              </a:lnSpc>
            </a:pPr>
            <a:r>
              <a:rPr lang="sl-SI" sz="2800" b="1" u="sng" dirty="0">
                <a:solidFill>
                  <a:srgbClr val="FF0000"/>
                </a:solidFill>
              </a:rPr>
              <a:t>LIST</a:t>
            </a:r>
            <a:r>
              <a:rPr lang="sl-SI" sz="2800" dirty="0"/>
              <a:t> </a:t>
            </a:r>
            <a:r>
              <a:rPr lang="sl-SI" sz="2800" dirty="0">
                <a:solidFill>
                  <a:schemeClr val="tx1"/>
                </a:solidFill>
              </a:rPr>
              <a:t>– </a:t>
            </a:r>
            <a:r>
              <a:rPr lang="sl-SI" sz="2800" dirty="0"/>
              <a:t>V listih rastlina izdeluje hrano. Ta iz njih potuje po rastlini.</a:t>
            </a:r>
          </a:p>
          <a:p>
            <a:pPr>
              <a:buNone/>
            </a:pPr>
            <a:endParaRPr lang="sl-SI" dirty="0"/>
          </a:p>
          <a:p>
            <a:endParaRPr lang="sl-SI" dirty="0"/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60" name="Picture 4" descr="rast_organi"/>
          <p:cNvPicPr>
            <a:picLocks noGrp="1" noChangeAspect="1" noChangeArrowheads="1"/>
          </p:cNvPicPr>
          <p:nvPr>
            <p:ph idx="4294967295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238375" y="0"/>
            <a:ext cx="4592638" cy="6858000"/>
          </a:xfrm>
          <a:noFill/>
          <a:ln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himmer">
  <a:themeElements>
    <a:clrScheme name="Shimmer 4">
      <a:dk1>
        <a:srgbClr val="55863C"/>
      </a:dk1>
      <a:lt1>
        <a:srgbClr val="FFFFFF"/>
      </a:lt1>
      <a:dk2>
        <a:srgbClr val="375F2F"/>
      </a:dk2>
      <a:lt2>
        <a:srgbClr val="D1EFB3"/>
      </a:lt2>
      <a:accent1>
        <a:srgbClr val="00CC66"/>
      </a:accent1>
      <a:accent2>
        <a:srgbClr val="8EAC66"/>
      </a:accent2>
      <a:accent3>
        <a:srgbClr val="AEB6AD"/>
      </a:accent3>
      <a:accent4>
        <a:srgbClr val="DADADA"/>
      </a:accent4>
      <a:accent5>
        <a:srgbClr val="AAE2B8"/>
      </a:accent5>
      <a:accent6>
        <a:srgbClr val="809B5C"/>
      </a:accent6>
      <a:hlink>
        <a:srgbClr val="B4EF7F"/>
      </a:hlink>
      <a:folHlink>
        <a:srgbClr val="F8F6AC"/>
      </a:folHlink>
    </a:clrScheme>
    <a:fontScheme name="Shimmer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himmer 1">
        <a:dk1>
          <a:srgbClr val="BD3737"/>
        </a:dk1>
        <a:lt1>
          <a:srgbClr val="FFFFFF"/>
        </a:lt1>
        <a:dk2>
          <a:srgbClr val="721E1E"/>
        </a:dk2>
        <a:lt2>
          <a:srgbClr val="FFCC00"/>
        </a:lt2>
        <a:accent1>
          <a:srgbClr val="FF6600"/>
        </a:accent1>
        <a:accent2>
          <a:srgbClr val="CC3300"/>
        </a:accent2>
        <a:accent3>
          <a:srgbClr val="BCABAB"/>
        </a:accent3>
        <a:accent4>
          <a:srgbClr val="DADADA"/>
        </a:accent4>
        <a:accent5>
          <a:srgbClr val="FFB8AA"/>
        </a:accent5>
        <a:accent6>
          <a:srgbClr val="B92D00"/>
        </a:accent6>
        <a:hlink>
          <a:srgbClr val="F7CC2F"/>
        </a:hlink>
        <a:folHlink>
          <a:srgbClr val="C7C6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2">
        <a:dk1>
          <a:srgbClr val="000099"/>
        </a:dk1>
        <a:lt1>
          <a:srgbClr val="FFFFFF"/>
        </a:lt1>
        <a:dk2>
          <a:srgbClr val="000066"/>
        </a:dk2>
        <a:lt2>
          <a:srgbClr val="EAEAEA"/>
        </a:lt2>
        <a:accent1>
          <a:srgbClr val="66CCFF"/>
        </a:accent1>
        <a:accent2>
          <a:srgbClr val="0066FF"/>
        </a:accent2>
        <a:accent3>
          <a:srgbClr val="AAAAB8"/>
        </a:accent3>
        <a:accent4>
          <a:srgbClr val="DADADA"/>
        </a:accent4>
        <a:accent5>
          <a:srgbClr val="B8E2FF"/>
        </a:accent5>
        <a:accent6>
          <a:srgbClr val="005CE7"/>
        </a:accent6>
        <a:hlink>
          <a:srgbClr val="FFFFCC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3">
        <a:dk1>
          <a:srgbClr val="6600CC"/>
        </a:dk1>
        <a:lt1>
          <a:srgbClr val="FFFFFF"/>
        </a:lt1>
        <a:dk2>
          <a:srgbClr val="4B0096"/>
        </a:dk2>
        <a:lt2>
          <a:srgbClr val="CDD7DF"/>
        </a:lt2>
        <a:accent1>
          <a:srgbClr val="9999FF"/>
        </a:accent1>
        <a:accent2>
          <a:srgbClr val="7850BA"/>
        </a:accent2>
        <a:accent3>
          <a:srgbClr val="B1AAC9"/>
        </a:accent3>
        <a:accent4>
          <a:srgbClr val="DADADA"/>
        </a:accent4>
        <a:accent5>
          <a:srgbClr val="CACAFF"/>
        </a:accent5>
        <a:accent6>
          <a:srgbClr val="6C48A8"/>
        </a:accent6>
        <a:hlink>
          <a:srgbClr val="00CCFF"/>
        </a:hlink>
        <a:folHlink>
          <a:srgbClr val="0796B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4">
        <a:dk1>
          <a:srgbClr val="55863C"/>
        </a:dk1>
        <a:lt1>
          <a:srgbClr val="FFFFFF"/>
        </a:lt1>
        <a:dk2>
          <a:srgbClr val="375F2F"/>
        </a:dk2>
        <a:lt2>
          <a:srgbClr val="D1EFB3"/>
        </a:lt2>
        <a:accent1>
          <a:srgbClr val="00CC66"/>
        </a:accent1>
        <a:accent2>
          <a:srgbClr val="8EAC66"/>
        </a:accent2>
        <a:accent3>
          <a:srgbClr val="AEB6AD"/>
        </a:accent3>
        <a:accent4>
          <a:srgbClr val="DADADA"/>
        </a:accent4>
        <a:accent5>
          <a:srgbClr val="AAE2B8"/>
        </a:accent5>
        <a:accent6>
          <a:srgbClr val="809B5C"/>
        </a:accent6>
        <a:hlink>
          <a:srgbClr val="B4EF7F"/>
        </a:hlink>
        <a:folHlink>
          <a:srgbClr val="F8F6A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5">
        <a:dk1>
          <a:srgbClr val="588073"/>
        </a:dk1>
        <a:lt1>
          <a:srgbClr val="FFFFFF"/>
        </a:lt1>
        <a:dk2>
          <a:srgbClr val="486768"/>
        </a:dk2>
        <a:lt2>
          <a:srgbClr val="DDDDDD"/>
        </a:lt2>
        <a:accent1>
          <a:srgbClr val="33CCCC"/>
        </a:accent1>
        <a:accent2>
          <a:srgbClr val="008871"/>
        </a:accent2>
        <a:accent3>
          <a:srgbClr val="B1B8B9"/>
        </a:accent3>
        <a:accent4>
          <a:srgbClr val="DADADA"/>
        </a:accent4>
        <a:accent5>
          <a:srgbClr val="ADE2E2"/>
        </a:accent5>
        <a:accent6>
          <a:srgbClr val="007B66"/>
        </a:accent6>
        <a:hlink>
          <a:srgbClr val="00CC99"/>
        </a:hlink>
        <a:folHlink>
          <a:srgbClr val="A8A8A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6">
        <a:dk1>
          <a:srgbClr val="6B6C75"/>
        </a:dk1>
        <a:lt1>
          <a:srgbClr val="FFFFFF"/>
        </a:lt1>
        <a:dk2>
          <a:srgbClr val="575863"/>
        </a:dk2>
        <a:lt2>
          <a:srgbClr val="FFFFCC"/>
        </a:lt2>
        <a:accent1>
          <a:srgbClr val="677481"/>
        </a:accent1>
        <a:accent2>
          <a:srgbClr val="697E5E"/>
        </a:accent2>
        <a:accent3>
          <a:srgbClr val="B4B4B7"/>
        </a:accent3>
        <a:accent4>
          <a:srgbClr val="DADADA"/>
        </a:accent4>
        <a:accent5>
          <a:srgbClr val="B8BCC1"/>
        </a:accent5>
        <a:accent6>
          <a:srgbClr val="5E7254"/>
        </a:accent6>
        <a:hlink>
          <a:srgbClr val="E9E77F"/>
        </a:hlink>
        <a:folHlink>
          <a:srgbClr val="D3A44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7">
        <a:dk1>
          <a:srgbClr val="000000"/>
        </a:dk1>
        <a:lt1>
          <a:srgbClr val="C4D6BE"/>
        </a:lt1>
        <a:dk2>
          <a:srgbClr val="339966"/>
        </a:dk2>
        <a:lt2>
          <a:srgbClr val="EFFBF0"/>
        </a:lt2>
        <a:accent1>
          <a:srgbClr val="DDDDDD"/>
        </a:accent1>
        <a:accent2>
          <a:srgbClr val="CCFF99"/>
        </a:accent2>
        <a:accent3>
          <a:srgbClr val="DEE8DB"/>
        </a:accent3>
        <a:accent4>
          <a:srgbClr val="000000"/>
        </a:accent4>
        <a:accent5>
          <a:srgbClr val="EBEBEB"/>
        </a:accent5>
        <a:accent6>
          <a:srgbClr val="B9E78A"/>
        </a:accent6>
        <a:hlink>
          <a:srgbClr val="009900"/>
        </a:hlink>
        <a:folHlink>
          <a:srgbClr val="33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himmer 8">
        <a:dk1>
          <a:srgbClr val="000000"/>
        </a:dk1>
        <a:lt1>
          <a:srgbClr val="D6DAE4"/>
        </a:lt1>
        <a:dk2>
          <a:srgbClr val="000099"/>
        </a:dk2>
        <a:lt2>
          <a:srgbClr val="FFFFFF"/>
        </a:lt2>
        <a:accent1>
          <a:srgbClr val="BFDEE3"/>
        </a:accent1>
        <a:accent2>
          <a:srgbClr val="C0C0C0"/>
        </a:accent2>
        <a:accent3>
          <a:srgbClr val="E8EAEF"/>
        </a:accent3>
        <a:accent4>
          <a:srgbClr val="000000"/>
        </a:accent4>
        <a:accent5>
          <a:srgbClr val="DCECEF"/>
        </a:accent5>
        <a:accent6>
          <a:srgbClr val="AEAEAE"/>
        </a:accent6>
        <a:hlink>
          <a:srgbClr val="3333CC"/>
        </a:hlink>
        <a:folHlink>
          <a:srgbClr val="5E93C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himmer 9">
        <a:dk1>
          <a:srgbClr val="4A2500"/>
        </a:dk1>
        <a:lt1>
          <a:srgbClr val="C2C0BA"/>
        </a:lt1>
        <a:dk2>
          <a:srgbClr val="788569"/>
        </a:dk2>
        <a:lt2>
          <a:srgbClr val="F4F4EC"/>
        </a:lt2>
        <a:accent1>
          <a:srgbClr val="E1DFC1"/>
        </a:accent1>
        <a:accent2>
          <a:srgbClr val="A5A7AF"/>
        </a:accent2>
        <a:accent3>
          <a:srgbClr val="DDDCD9"/>
        </a:accent3>
        <a:accent4>
          <a:srgbClr val="3E1E00"/>
        </a:accent4>
        <a:accent5>
          <a:srgbClr val="EEECDD"/>
        </a:accent5>
        <a:accent6>
          <a:srgbClr val="95979E"/>
        </a:accent6>
        <a:hlink>
          <a:srgbClr val="9C9800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571</TotalTime>
  <Words>94</Words>
  <Application>Microsoft Office PowerPoint</Application>
  <PresentationFormat>Diaprojekcija na zaslonu (4:3)</PresentationFormat>
  <Paragraphs>17</Paragraphs>
  <Slides>4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2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4</vt:i4>
      </vt:variant>
    </vt:vector>
  </HeadingPairs>
  <TitlesOfParts>
    <vt:vector size="7" baseType="lpstr">
      <vt:lpstr>Tahoma</vt:lpstr>
      <vt:lpstr>Wingdings</vt:lpstr>
      <vt:lpstr>Shimmer</vt:lpstr>
      <vt:lpstr>DELI RASTLIN</vt:lpstr>
      <vt:lpstr>PowerPointova predstavitev</vt:lpstr>
      <vt:lpstr>PowerPointova predstavitev</vt:lpstr>
      <vt:lpstr>PowerPointova predstavitev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Diapozitiv 1</dc:title>
  <dc:creator>User</dc:creator>
  <cp:lastModifiedBy>josipprvi02@outlook.com</cp:lastModifiedBy>
  <cp:revision>46</cp:revision>
  <dcterms:created xsi:type="dcterms:W3CDTF">2008-03-15T17:00:03Z</dcterms:created>
  <dcterms:modified xsi:type="dcterms:W3CDTF">2020-11-20T20:42:35Z</dcterms:modified>
</cp:coreProperties>
</file>